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ink/ink4.xml" ContentType="application/inkml+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ink/ink6.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7.xml" ContentType="application/inkml+xml"/>
  <Override PartName="/ppt/notesSlides/notesSlide22.xml" ContentType="application/vnd.openxmlformats-officedocument.presentationml.notesSlide+xml"/>
  <Override PartName="/ppt/ink/ink8.xml" ContentType="application/inkml+xml"/>
  <Override PartName="/ppt/notesSlides/notesSlide23.xml" ContentType="application/vnd.openxmlformats-officedocument.presentationml.notesSlide+xml"/>
  <Override PartName="/ppt/ink/ink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0.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1.xml" ContentType="application/inkml+xml"/>
  <Override PartName="/ppt/notesSlides/notesSlide31.xml" ContentType="application/vnd.openxmlformats-officedocument.presentationml.notesSlide+xml"/>
  <Override PartName="/ppt/ink/ink12.xml" ContentType="application/inkml+xml"/>
  <Override PartName="/ppt/notesSlides/notesSlide32.xml" ContentType="application/vnd.openxmlformats-officedocument.presentationml.notesSlide+xml"/>
  <Override PartName="/ppt/ink/ink13.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4.xml" ContentType="application/inkml+xml"/>
  <Override PartName="/ppt/notesSlides/notesSlide35.xml" ContentType="application/vnd.openxmlformats-officedocument.presentationml.notesSlide+xml"/>
  <Override PartName="/ppt/ink/ink15.xml" ContentType="application/inkml+xml"/>
  <Override PartName="/ppt/notesSlides/notesSlide36.xml" ContentType="application/vnd.openxmlformats-officedocument.presentationml.notesSlide+xml"/>
  <Override PartName="/ppt/ink/ink16.xml" ContentType="application/inkml+xml"/>
  <Override PartName="/ppt/notesSlides/notesSlide37.xml" ContentType="application/vnd.openxmlformats-officedocument.presentationml.notesSlide+xml"/>
  <Override PartName="/ppt/ink/ink17.xml" ContentType="application/inkml+xml"/>
  <Override PartName="/ppt/notesSlides/notesSlide38.xml" ContentType="application/vnd.openxmlformats-officedocument.presentationml.notesSlide+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1.xml" ContentType="application/inkml+xml"/>
  <Override PartName="/ppt/notesSlides/notesSlide42.xml" ContentType="application/vnd.openxmlformats-officedocument.presentationml.notesSlide+xml"/>
  <Override PartName="/ppt/ink/ink22.xml" ContentType="application/inkml+xml"/>
  <Override PartName="/ppt/notesSlides/notesSlide43.xml" ContentType="application/vnd.openxmlformats-officedocument.presentationml.notesSlide+xml"/>
  <Override PartName="/ppt/ink/ink23.xml" ContentType="application/inkml+xml"/>
  <Override PartName="/ppt/notesSlides/notesSlide44.xml" ContentType="application/vnd.openxmlformats-officedocument.presentationml.notesSlide+xml"/>
  <Override PartName="/ppt/ink/ink24.xml" ContentType="application/inkml+xml"/>
  <Override PartName="/ppt/notesSlides/notesSlide45.xml" ContentType="application/vnd.openxmlformats-officedocument.presentationml.notesSlide+xml"/>
  <Override PartName="/ppt/ink/ink25.xml" ContentType="application/inkml+xml"/>
  <Override PartName="/ppt/notesSlides/notesSlide46.xml" ContentType="application/vnd.openxmlformats-officedocument.presentationml.notesSlide+xml"/>
  <Override PartName="/ppt/ink/ink26.xml" ContentType="application/inkml+xml"/>
  <Override PartName="/ppt/notesSlides/notesSlide47.xml" ContentType="application/vnd.openxmlformats-officedocument.presentationml.notesSlide+xml"/>
  <Override PartName="/ppt/ink/ink27.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8.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9.xml" ContentType="application/inkml+xml"/>
  <Override PartName="/ppt/notesSlides/notesSlide55.xml" ContentType="application/vnd.openxmlformats-officedocument.presentationml.notesSlide+xml"/>
  <Override PartName="/ppt/ink/ink30.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31.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32.xml" ContentType="application/inkml+xml"/>
  <Override PartName="/ppt/notesSlides/notesSlide60.xml" ContentType="application/vnd.openxmlformats-officedocument.presentationml.notesSlide+xml"/>
  <Override PartName="/ppt/ink/ink33.xml" ContentType="application/inkml+xml"/>
  <Override PartName="/ppt/notesSlides/notesSlide61.xml" ContentType="application/vnd.openxmlformats-officedocument.presentationml.notesSlide+xml"/>
  <Override PartName="/ppt/ink/ink34.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35.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6.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7.xml" ContentType="application/inkml+xml"/>
  <Override PartName="/ppt/notesSlides/notesSlide68.xml" ContentType="application/vnd.openxmlformats-officedocument.presentationml.notesSlide+xml"/>
  <Override PartName="/ppt/ink/ink38.xml" ContentType="application/inkml+xml"/>
  <Override PartName="/ppt/notesSlides/notesSlide69.xml" ContentType="application/vnd.openxmlformats-officedocument.presentationml.notesSlide+xml"/>
  <Override PartName="/ppt/ink/ink39.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40.xml" ContentType="application/inkml+xml"/>
  <Override PartName="/ppt/notesSlides/notesSlide72.xml" ContentType="application/vnd.openxmlformats-officedocument.presentationml.notesSlide+xml"/>
  <Override PartName="/ppt/ink/ink41.xml" ContentType="application/inkml+xml"/>
  <Override PartName="/ppt/notesSlides/notesSlide73.xml" ContentType="application/vnd.openxmlformats-officedocument.presentationml.notesSlide+xml"/>
  <Override PartName="/ppt/ink/ink42.xml" ContentType="application/inkml+xml"/>
  <Override PartName="/ppt/notesSlides/notesSlide74.xml" ContentType="application/vnd.openxmlformats-officedocument.presentationml.notesSlide+xml"/>
  <Override PartName="/ppt/ink/ink43.xml" ContentType="application/inkml+xml"/>
  <Override PartName="/ppt/notesSlides/notesSlide75.xml" ContentType="application/vnd.openxmlformats-officedocument.presentationml.notesSlide+xml"/>
  <Override PartName="/ppt/ink/ink44.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45.xml" ContentType="application/inkml+xml"/>
  <Override PartName="/ppt/notesSlides/notesSlide79.xml" ContentType="application/vnd.openxmlformats-officedocument.presentationml.notesSlide+xml"/>
  <Override PartName="/ppt/ink/ink46.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47.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8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276" r:id="rId85"/>
    <p:sldId id="278"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82412" autoAdjust="0"/>
  </p:normalViewPr>
  <p:slideViewPr>
    <p:cSldViewPr snapToGrid="0">
      <p:cViewPr varScale="1">
        <p:scale>
          <a:sx n="78" d="100"/>
          <a:sy n="78" d="100"/>
        </p:scale>
        <p:origin x="13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6:38:44.407"/>
    </inkml:context>
    <inkml:brush xml:id="br0">
      <inkml:brushProperty name="width" value="0.05" units="cm"/>
      <inkml:brushProperty name="height" value="0.05" units="cm"/>
    </inkml:brush>
  </inkml:definitions>
  <inkml:trace contextRef="#ctx0" brushRef="#br0">112 1235 1512 0 0,'0'0'2379'0'0,"-10"-13"-2154"0"0,-2-2-139 0 0,0-1 0 0 0,1 0 0 0 0,1-1 0 0 0,0 0 0 0 0,1-1 0 0 0,1 0 0 0 0,1 0 0 0 0,1-1 0 0 0,0 0 0 0 0,-4-26 0 0 0,9 30-50 0 0,1 0 1 0 0,1 0 0 0 0,0 0 0 0 0,1 1-1 0 0,1-1 1 0 0,0 0 0 0 0,1 1-1 0 0,0 0 1 0 0,1 0 0 0 0,8-16-1 0 0,9-11-50 0 0,51-74 0 0 0,-25 47 16 0 0,3 1 0 0 0,3 3 0 0 0,3 2 0 0 0,3 2-1 0 0,2 4 1 0 0,2 2 0 0 0,3 3 0 0 0,96-57 0 0 0,-140 96-23 0 0,0 0-1 0 0,0 1 1 0 0,1 2 0 0 0,0 0 0 0 0,1 1-1 0 0,-1 2 1 0 0,2 1 0 0 0,32-4-1 0 0,-48 9-13 0 0,1 0 0 0 0,0 0-1 0 0,-1 1 1 0 0,1 0-1 0 0,0 1 1 0 0,-1 0 0 0 0,0 0-1 0 0,1 1 1 0 0,-1 1 0 0 0,0 0-1 0 0,0 0 1 0 0,-1 1-1 0 0,0 0 1 0 0,1 1 0 0 0,-2 0-1 0 0,1 0 1 0 0,-1 1-1 0 0,0 0 1 0 0,0 0 0 0 0,-1 1-1 0 0,0 0 1 0 0,7 10-1 0 0,0 5-77 0 0,0 1 0 0 0,-2 0 0 0 0,0 1 0 0 0,-2 0-1 0 0,-1 1 1 0 0,-1 0 0 0 0,-1 0 0 0 0,7 54-1 0 0,-7-11 74 0 0,-3 1-1 0 0,-7 94 1 0 0,-8-32 111 0 0,-6-1 0 0 0,-38 144 0 0 0,-92 249 528 0 0,78-291 11 0 0,66-222-559 0 0,-7 19 233 0 0,3 1 0 0 0,-6 37 0 0 0,13-66-285 0 0,-1-1 1 0 0,1 1 0 0 0,0 0 0 0 0,0-1 0 0 0,0 1 0 0 0,0 0 0 0 0,0 0 0 0 0,0-1 0 0 0,0 1 0 0 0,0 0 0 0 0,1-1 0 0 0,-1 1 0 0 0,1 0 0 0 0,-1-1 0 0 0,1 1-1 0 0,0-1 1 0 0,0 1 0 0 0,-1-1 0 0 0,1 1 0 0 0,0-1 0 0 0,0 0 0 0 0,0 1 0 0 0,1-1 0 0 0,-1 0 0 0 0,0 0 0 0 0,0 0 0 0 0,1 0 0 0 0,-1 0 0 0 0,1 0 0 0 0,-1 0-1 0 0,1 0 1 0 0,-1-1 0 0 0,1 1 0 0 0,-1 0 0 0 0,1-1 0 0 0,0 1 0 0 0,-1-1 0 0 0,1 0 0 0 0,0 0 0 0 0,2 1 0 0 0,4-1-45 0 0,0-1 1 0 0,0 0-1 0 0,0 0 1 0 0,0 0-1 0 0,0-1 1 0 0,-1 0-1 0 0,1-1 1 0 0,9-4-1 0 0,7-4 52 0 0,-1-1 0 0 0,0-1 0 0 0,-1-1 0 0 0,21-18 0 0 0,85-79 73 0 0,-127 110-80 0 0,599-624 156 0 0,-240 235-156 0 0,20 31 85 0 0,-352 336-26 0 0,1-2-37 0 0,42-28 0 0 0,-64 48 21 0 0,1 1 0 0 0,0-1 0 0 0,0 1 1 0 0,0 1-1 0 0,1-1 0 0 0,-1 2 0 0 0,1-1 0 0 0,0 1 0 0 0,-1 0 0 0 0,18-1 1 0 0,-26 8 530 0 0,-163 375-27 0 0,87-215-583 0 0,22-46-20 0 0,-181 430 59 0 0,192-430-296 0 0,5 1 1 0 0,-40 217 0 0 0,61-199-1056 0 0,0 146 1 0 0,16-112-1060 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6:34.143"/>
    </inkml:context>
    <inkml:brush xml:id="br0">
      <inkml:brushProperty name="width" value="0.05292" units="cm"/>
      <inkml:brushProperty name="height" value="0.05292" units="cm"/>
      <inkml:brushProperty name="color" value="#FF0000"/>
    </inkml:brush>
  </inkml:definitions>
  <inkml:trace contextRef="#ctx0" brushRef="#br0">7022 6206 2 0,'0'0'72'0,"0"0"-13"0,0 0-46 0,0 0 3 0,0 0 7 15,0 0-23-15,0 0-18 16,0 0-27-16,0 0-30 0,2 0 28 0,-2 0 47 16,0 0 0-16,0 0 0 15,0 0 0-15,0 0 0 0,0 0 0 16,0 0 0-16,0 0 0 0,0 0 0 16</inkml:trace>
  <inkml:trace contextRef="#ctx0" brushRef="#br0" timeOffset="383.81">6966 6686 65 0,'0'0'78'0,"0"0"-22"0,0 0-23 0,0 0-33 0,0 0-59 0,0 0 10 0,0 0 36 16,0 0 12-16,0 0 1 16,0 0-92-16</inkml:trace>
  <inkml:trace contextRef="#ctx0" brushRef="#br0" timeOffset="1300.28">7102 9045 20 0,'0'0'16'0,"0"0"-13"0,0 0 100 0,0 0-103 0,0 0-88 16,0 0 34-16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7:45.277"/>
    </inkml:context>
    <inkml:brush xml:id="br0">
      <inkml:brushProperty name="width" value="0.05292" units="cm"/>
      <inkml:brushProperty name="height" value="0.05292" units="cm"/>
      <inkml:brushProperty name="color" value="#FF0000"/>
    </inkml:brush>
  </inkml:definitions>
  <inkml:trace contextRef="#ctx0" brushRef="#br0">5491 11911 28 0,'0'0'33'0,"0"0"16"0,0 0 65 16,0 0 166-16,0 0-162 0,0 0-76 15,0 0-42-15,0 0-32 0,0 0 2 16,2-5-22-16,-1 5 10 0,0-1 9 16,2-1-26-16,-1 0 27 0,3 0 28 15,-2 0 4-15,2 0 27 0,0 0 12 16,-1 2-20-16,1-1 50 0,-1 1 6 16,1-1-10-16,3 1 16 0,5-1-45 15,2-1 0-15,6 0-23 0,4-3-12 16,4 1 19-16,8-3-20 0,10 3 1 15,-5 0-1-15,-3 0 1 0,-6 3 0 16,-7 1 0-16,3 0-1 16,2 0 0-16,-3 0-2 0,0 0-9 15,-1 2 11-15,-1 1 1 0,0-3 0 16,2 0-1-16,1 2 4 0,0-2 9 16,1 0 3-16,-2 0 3 0,-4 1-19 15,-4 0 0-15,-3 1 1 0,-5-1 19 16,-1 0-4-16,-3 1-12 0,-1 0-1 15,-1-1 20-15,-2 1-23 0,1-1 0 16,-4-1-3-16,0 0 3 0,-1 0 2 16,0 2 17-16,0-2 4 0,0 0 3 15,0 0-3-15,0 0-10 0,0 0 0 16,0 0 3-16,0 0 0 0,0 0-3 16,0 0 4-16,0 0-14 0,0 0 10 15,0 0-12-15,0 0 1 0,0 0 0 16,0 0 0-16,0 0 1 0,0 0 10 15,0 0 0-15,0 0 6 16,0 0 11-16,0 0-4 0,0 0-7 16,0 0 1-16,0 0 12 0,0 0 4 15,0 0 0-15,0 0-3 0,1 0-7 16,0 0-13-16,1 0-10 0,0-2 0 16,-2 2 0-16,0 0 0 0,1 0 0 15,-1 0 10-15,0 0-11 0,0 0-1 16,0 0 0-16,0 0 2 0,0 0-2 15,0 0 1-15,1 0-1 0,-1 0-1 16,0 0 2-16,0 0 0 0,0 0 11 16,0 0 3-16,0 0 1 15,0 0-1-15,0 0-1 0,0 0-15 16,0 0-33-16,0 0-35 0,-3 0-36 16,-2 0-173-16,-27 0-261 0</inkml:trace>
  <inkml:trace contextRef="#ctx0" brushRef="#br0" timeOffset="966.58">9252 7837 786 0,'0'0'225'0,"0"0"-144"0,0 0-81 0,0 0-32 15,0 0 12-15,0 0 18 0,0 0-1 16,0 0 3-16,0 0 0 15,2 4 19-15,-2-4-18 0,0 0 1 16,1 0 18-16,-1 0 16 0,0 0 16 16,0 0 6-16,1 0-15 0,-1 0-11 15,0 0-9-15,1 0-3 0,-1 0-1 16,0 0 1-16,0 0-17 0,0 0 20 16,0 0-21-16,0 0-1 0,0 0 0 15,0 0-1-15,0 0 1 0,0 0 1 16,0 0 1-16,0 0-1 0,0 0 1 15,0 0 10-15,0 0-12 0,0 0 12 16,0 0-10-16,0 0 10 0,0 0 7 16,0 0-7-16,0 0 10 0,0 0-1 15,0 0 14-15,0 0 13 0,0 0-13 16,0 0-7-16,0 0-3 0,0 0 3 16,1 0 4-16,2 0-7 15,-2 0 10-15,2-2-4 0,-3 2 33 16,0 0-13-16,1-2-10 0,-1 2-3 15,0 0-16-15,1-1-20 0,-1 1-3 16,0 0-11-16,0 0-21 0,0 0-20 16,0 0-20-16,0 0-22 0,-1 0-58 15,-1 0-213-15,-17-8-722 0</inkml:trace>
  <inkml:trace contextRef="#ctx0" brushRef="#br0" timeOffset="3216.66">7018 11903 85 0,'0'0'19'0,"0"0"-15"0,0 0 266 0,0 0-201 0,0 0-20 16,0 0 35-16,0 0-15 0,0 0-27 15,0 0-19-15,-5-4-23 0,5 4-2 16,0-1-24-16,4 1 25 0,5-3 1 16,6 0 71-16,12-3 34 15,14-5-69-15,15 0-14 0,6-2-20 16,1 2-2-16,-1 2-10 0,-4 3 10 0,1 0 1 15,0 1-1-15,0-3 1 16,-1 2 0-16,1-2 2 0,-1 0-1 16,-1 0 1-16,0 0 0 0,3-1 10 15,1 3 0-15,-4 0 13 0,-1 3 10 16,-6 3-10-16,-12 0-13 0,-10 0-10 16,-8 0-1-16,-6 2 8 0,-1-1-10 15,-2 1-3-15,0-1 2 0,-6 0 1 16,-3 0 45-16,-1-1 24 0,-1 0 19 15,0 0-26-15,0 0-23 0,0 0-10 16,0 0-13-16,0 0-14 0,0 0 1 16,0 0 0-16,0 0 13 0,0 0 0 15,0 0 1-15,0 0 5 0,0 0-9 16,0 0 0-16,0 0 7 0,0 0 3 16,0 0 3-16,0 0-3 15,0 0-4-15,0 0-3 0,0 0-12 0,0 0 9 16,0 0 3-16,0 0 3 0,0 0 1 15,0 0-17-15,0 0 17 16,0 0-18-16,0 0 0 0,0 0 1 16,0 0 0-16,0 0 14 0,0 0-4 15,0 0 0-15,0 0 6 0,0 0-16 16,0 0 14-16,0 0 2 0,0 0-3 16,0 0 7-16,0 0-10 0,0 0 3 15,0 0-12-15,0 0-4 0,0 0-4 16,0 0-22-16,0 0 0 15,0 0 4-15,0 0 2 0,0 0-3 16,0 0 7-16,0 0 0 0,0 0 14 16,0 0-1-16,0 0-1 0,0 0 4 15,0 0 13-15,0 0 0 0,0 0 0 16,0 0 4-16,0 0-4 0,0 0 0 16,0 0 0-16,0 0-10 0,0 0 0 15,0 0 0-15,0 0-3 0,0 0 0 16,0 0-13-16,0 0 0 0,0 0 10 15,0 0-10-15,0 0 12 0,0 0 0 16,0 0 1-16,0 0 1 0,0 0 1 16,0 0 0-16,0 0 2 0,0 0-2 15,0 0 1-15,0 0 0 0,0 0 10 16,0 0 0-16,0 0-11 0,0 0 2 16,0 0-2-16,0 0-2 0,0 0-1 15,0 0-12-15,0 0 0 0,0 0 0 16,0 0 9-16,0 0 1 0,0 0 1 15,0 0 2-15,0 0 0 16,0 0 1-16,0 0 1 0,0 0 2 16,0 0-1-16,0 0 10 0,0 0-11 15,0 0-2-15,0 0 0 0,0 0 0 16,0 0-1-16,0 0-2 0,0 0-1 16,0 0 1-16,0 0-16 0,0 0 15 15,0 0 2-15,0 0-1 0,0 0 1 16,0 0 1-16,0 0 1 0,0 0 1 15,0 0-1-15,0 0 0 0,0 0 0 16,0 0 0-16,0 0-1 0,0 0 0 16,0 0 0-16,0 0-3 0,0 0 1 15,0 0-10-15,0 0 0 0,0 0 10 16,0 0-17-16,0 0 18 0,0 0 0 16,0 0-1-16,0 0 2 0,0 0 1 15,0 0 2-15,0 0 14 0,0 0 0 16,0 0 1-16,0 0-4 0,0 0-10 15,0 0 13-15,0 0-3 16,0 0-11-16,0 0 0 0,0 0 15 16,0 0-14-16,0 0 0 0,0 0 0 15,0 0 10-15,0 0-12 0,0 0-1 16,0 0-1-16,0 0 1 0,0 0-2 16,0 0-11-16,0 0 12 0,0 0-2 15,0 0-10-15,0 0 11 0,0 0-2 16,0 0-12-16,0 0-3 0,0 0 6 15,0 0-4-15,0 0-2 0,0 0-1 16,0 0-12-16,0 0-4 0,0 0-26 16,-2 1-68-16,-5 5-133 0,-2-3-145 15,-24 5-384-15</inkml:trace>
  <inkml:trace contextRef="#ctx0" brushRef="#br0" timeOffset="4503.96">12396 8875 7 0,'0'0'3'0,"0"0"69"0,0 0 329 0,0 0-238 0,0 0-105 0,0 0-9 15,0 0-13-15,0 0-16 0,0 0 9 16,0 0 4-16,5 4-11 15,-5-4-22-15,1 0-2 0,-1 0-14 16,1 0-10-16,-1 0-7 0,1 0-6 16,0 0 7-16,0 0-1 0,-1 0 0 15,0 0 14-15,0 0 6 0,0 0 11 16,0 0-1-16,0 0 1 0,0 0-1 16,0 1-20-16,1 0-166 0,0 0-134 15</inkml:trace>
  <inkml:trace contextRef="#ctx0" brushRef="#br0" timeOffset="6100.33">11671 9681 10 0,'40'5'50'0,"1"-1"-48"0,9 3 25 0,8 0-24 0,1 2 37 15,-4-3 25-15,2 0 13 0,-2-3-13 16,2-1 177-16,-3-1-181 0,1-1-42 16,-2 0-18-16,-2 0 1 0,-3 0 18 15,-3 0 19-15,-11-1-3 16,-5 0-7-16,-10 0-6 0,0 1 0 0,-1-1 0 16,1 0-10-16,-1 1 0 15,-4 0 0-15,-5 0 0 0,-2 0-12 16,-4 0-1-16,-2 0 2 0,-1 0 17 15,0 0 1-15,0 0-4 0,0 0-3 16,0 0 0-16,0 0 4 0,0 0 2 16,0 0 7-16,0 0 7 0,0 0-7 15,0 0 3-15,0 0 1 0,0 0-4 16,0 0 6-16,0 0 7 16,0 0 0-16,0 0-6 0,0 0-7 0,0 0 0 15,0 0-6-15,0 0-7 0,0 0-10 16,0 0 16-16,0 0-17 0,0 0 2 15,0 0-2-15,0 0 1 16,0 0 17-16,0 0-17 0,0 0 0 16,0 0 13-16,0 0-14 0,0 0 1 15,0 0 10-15,0 0 0 0,0 0-11 16,0 0-2-16,0 0 0 0,0 0 1 16,0 0 2-16,0 0 10 0,0 0 4 15,0 0-4-15,0 0-10 0,0 0 0 16,0 0 13-16,0 0-16 0,0 0-1 15,0 0-1-15,0 0-11 0,0 0-6 16,0 0-14-16,0 0-16 0,0 0-16 16,0 0-19-16,0 0-122 0,0 2-84 15,-8-2-365-15,16-2 467 0</inkml:trace>
  <inkml:trace contextRef="#ctx0" brushRef="#br0" timeOffset="7083.33">8808 11838 108 0,'0'0'410'0,"0"0"-292"0,0 0-54 0,0 0-64 16,0 0-29-16,0 0-27 16,0 0-51-16,0 0 107 0,0 0 35 15,38 9 67-15,-19-2-44 0,2-2-32 16,5 1 4-16,5-2 2 0,1-2 17 16,2 1-10-16,0-3-22 0,2 0-1 15,-2 0 3-15,-3 0 20 0,1 0-12 16,-4 0-24-16,-1-3 0 0,-1 3-1 15,-4-1 0-15,-3 1-2 0,-3 0 2 16,-5 0-2-16,-5 0-2 0,0 0 0 16,-4 0 0-16,-1 0 2 0,-1 0 20 15,0 0 9-15,0 0 13 0,0 0 4 16,1 0-14-16,-1 0-9 0,0 0-6 16,0 0-1-16,0-1 0 0,0 1 4 15,0 0-7-15,0 0 3 0,0 0 4 16,0 0-1-16,0 0-6 0,0 0 0 15,0 0-10-15,0 0 7 0,-3 0-10 16,-6 2-101-16,-3 3-101 16,-5 1-55-16,1 0-333 0</inkml:trace>
  <inkml:trace contextRef="#ctx0" brushRef="#br0" timeOffset="8499.44">15188 8831 37 0,'0'0'13'0,"0"0"-13"0,0 0-23 0,0 0 23 0,0 0 3 15,0 0 33-15,0 0 303 0,0 0-172 16,0 0-92-16,0 0-10 0,0 0-13 15,12 2-16-15,-12-2-7 0,0 0-12 16,0 0-1-16,1 0-3 0,-1 0-11 16,1 0 0-16,-1 0-2 0,0 0 0 15,0 0-16-15,0 0-7 0,0 0-3 16,1 0-3-16,1 2-30 0,-1 2 4 16,2 3 55-16,0 2 13 15,0 5-10-15,1 0 16 0,-1 3-17 0,0 0 1 16,-1-1 0-16,0-1 0 15,0-4 0-15,-1-2-3 0,-1-4-3 16,1-3 3-16,-1-1 24 0,0-1 48 16,1 0 3-16,1 0 10 0,-1 0-7 15,2 0-36-15,2-5-12 0,7-4-11 16,9-9-6-16,16-13-11 0,10-7-2 16,7-2 0-16,-2 0-2 0,-7 6-1 15,-5 3 0-15,-1-1 0 0,3-4 1 16,0 0 2-16,1-1 1 0,0 3-1 15,-6 6 0-15,-9 8-1 0,-10 7-1 16,-5 4 0-16,-3 4 2 0,-2 1 16 16,-3-1 14-16,-3 5-28 0,-2 0 1 15,0 0 0-15,0 0 0 0,0 0-3 16,0 0 0-16,0 0-2 0,0 0 1 16,0 0-1-16,0 0 0 15,0 0 0-15,0 0-2 0,0 0-9 16,0 0 10-16,0 0 0 0,0 0 0 15,0 0-10-15,0 0 13 0,0 0 1 0,0 0-1 16,0 0 0-16,0 0-13 16,0 0 0-16,0 0 0 0,0 0-4 15,0 0 14-15,0 0-16 0,0 0-17 16,-1 6-30-16,-4 4-28 0,-5 6-17 16,1-3-280-16</inkml:trace>
  <inkml:trace contextRef="#ctx0" brushRef="#br0" timeOffset="9516.49">10187 11962 91 0,'0'0'379'0,"0"0"-181"0,0 0-106 0,0 0-37 0,0 0-26 15,0 0-6-15,0 0-10 0,0 0-13 16,0 0 0-16,15 0-26 0,-1-2 13 15,6 0 13-15,15 0-3 0,13-1 1 16,18 0 1-16,6 0-12 0,1 0 0 16,-10 1 13-16,-10 0 1 0,-7-2 0 15,-8 1 0-15,-10 1 2 0,-7 0 0 16,-7 2 1-16,0-2-2 0,-1 0 11 16,-1 2-11-16,-5-1 1 0,-4 1 10 15,-2 0 7-15,-1-1 3 0,0 1 0 16,0 0 32-16,0 0 4 0,0 0-24 15,0 0-18-15,0 0-14 0,0 0-3 16,0 0 0-16,0 0-2 0,0 0 1 16,1 0-1-16,-1 0-15 15,0 0 15-15,0 0 1 0,0 0-1 16,0 0 0-16,0 0-1 0,0 0-10 0,0 0-9 16,0 0-31-16,-7 0-77 15,-1 0-287-15,22 0-6 0</inkml:trace>
  <inkml:trace contextRef="#ctx0" brushRef="#br0" timeOffset="10516.47">17272 8006 408 0,'0'0'322'0,"0"0"-198"0,0 0-120 0,0 0 15 0,0 0 20 16,0 0 23-16,-38-19-20 0,38 19-20 16,0 0-22-16,0 0-23 0,0 0-3 15,0 0 0-15,0 0-6 0,0 0-4 16,0 0-10-16,0 0 4 0,0 0-14 16,1 2 4-16,-1 6-14 0,1 1 66 15,0 2 13-15,0 3-11 0,1 0 22 16,-2-1-24-16,2-1-23 0,1-2-6 15,-1-4 16-15,1-1 10 0,-1-2 3 16,-2-2 0-16,0-1 52 0,1 0-3 16,0 0 9-16,0 0 17 0,5-3-3 15,1-3-10-15,3-5-26 0,4-1-7 16,0-4-6-16,3-2 0 0,-1-1-10 16,-2-2 0-16,2 0-12 0,3-2 1 15,-2-1-2-15,4 1-3 0,1-2-10 16,0 1 9-16,2 3-9 15,-1 1 0-15,-2 5 10 0,-6 6-13 16,-3 2 0-16,-3 3-1 0,-5 4 1 16,-2 0-7-16,0 0 4 0,1 0-1 15,-2 2 7-15,-1 0 0 0,0 0 10 16,0 3-10-16,0-1 12 0,0 3 0 16,0 2-1-16,0 3-1 0,-1 2-20 15,1 3-91-15,0-4-241 0</inkml:trace>
  <inkml:trace contextRef="#ctx0" brushRef="#br0" timeOffset="11483.44">12064 12251 909 0,'0'0'524'0,"0"0"-397"0,0 0-127 0,0 0-48 0,0 0-98 0,0 0-72 0,0 0 48 16,0 0 40-16,0 0-27 0,-14-14-156 15,21 17 176-15,0 0 56 0</inkml:trace>
  <inkml:trace contextRef="#ctx0" brushRef="#br0" timeOffset="11733.46">12880 12189 192 0,'0'0'780'0,"0"0"-572"0,0 0-208 15,0 0-46-15,0 0-77 0,0 0-89 16,0 0-251-16</inkml:trace>
  <inkml:trace contextRef="#ctx0" brushRef="#br0" timeOffset="12849.85">18418 6339 316 0,'0'0'1031'0,"0"0"-878"0,0 0-117 0,0 0-36 0,0 0-27 16,0 0-22-16,0 0-3 0,0 0-3 15,0 0-27-15,-10 0-15 16,10 0 18-16,0 0-9 0,0 0-45 16,3 0-53-16,4 4-114 0,0-1 209 15,4-2-82-15</inkml:trace>
  <inkml:trace contextRef="#ctx0" brushRef="#br0" timeOffset="13166.35">19562 6085 453 0,'0'0'607'0,"0"0"-402"16,0 0-176-16,0 0-29 0,0 0-49 16,0 0 4-16,0 0 9 0,0 0 13 15,0 0 22-15,0 0-2 0,3 0-40 16,-3 0-6-16,0 0-22 0,-5 1-226 15,-2 0-218-15</inkml:trace>
  <inkml:trace contextRef="#ctx0" brushRef="#br0" timeOffset="14183.35">22544 6895 417 0,'0'0'375'0,"0"0"-375"0,0 0-29 0,0 0-551 0</inkml:trace>
  <inkml:trace contextRef="#ctx0" brushRef="#br0" timeOffset="20083.09">9552 11905 10 0,'0'0'160'0,"0"0"237"0,0 0-309 0,0 0-88 0,0 0-75 16,0 0-68-16,0 0-49 0,0 0-4 16,0 0 147-16</inkml:trace>
  <inkml:trace contextRef="#ctx0" brushRef="#br0" timeOffset="24783.32">4949 10617 78 0,'0'0'79'0,"0"0"-79"0,0 0-21 0,0 0-28 16,0 0 33-16,0 0 12 15,0 0 4-15,0 0 15 0,0 0 17 16,5-2-9-16,-3 0 3 0,-1 1 16 15,-1 1 17-15,0-2 3 0,0 2 36 16,0-2-33-16,0 1-9 0,0 0 15 16,0 1-12-16,0 0-17 0,0 0-42 15,0 0-16-15,0 0-23 0,2 0-20 16,0 0 4-16,3 0 55 0,2-2 10 16,1 0 19-16,1 0 4 0,1-2-14 15,2 1 14-15,-1 1-30 0,1-1 17 16,-1 1-17-16,1 1-1 0,1-1 11 15,0 0-12-15,1 2 19 0,1-2-18 16,5 2 11-16,0-2-12 16,2 1 1-16,3 0 11 0,1 0-12 15,2 0 3-15,-2 0-2 0,1 1-1 16,-1-1 0-16,-1 0 2 0,0 0-2 16,-1 1 1-16,-2-2 1 0,-3 1-1 15,1 1-1-15,-5-1 1 0,0 1 1 16,0 0 1-16,0 0 9 0,-1 0-11 15,1-1 11-15,0 0-10 0,0 1 0 16,1-1 10-16,-1 1-12 0,-1 0-1 16,-2 0 0-16,-1 0 0 0,-2 0-1 15,-4 0 0-15,-1 0-2 0,0 0-13 16,-2 0 13-16,-2 0 3 0,0 0 14 16,0 0 8-16,0 0 1 0,0 0 3 15,0 0 10-15,0 0 3 0,0 0-9 16,0 0-4-16,0 0-4 0,0 0-2 15,1 0-18-15,-1 0-1 0,0 0-1 16,0 0 2-16,0 0 1 16,0 0 0-16,0 0 10 0,0 0-10 0,0 0 13 15,0 0-12-15,0 0 15 16,0 0-6-16,0 0-10 0,0 0 14 16,0 0-15-16,0 0 11 0,0 0-13 15,0 0-32-15,-7 0-130 0,2 0-148 16,-32-13-377-16</inkml:trace>
  <inkml:trace contextRef="#ctx0" brushRef="#br0" timeOffset="33399.91">13268 11105 196 0,'0'0'124'0,"0"0"335"0,0 0-322 0,0 0-115 0,0 0-22 0,0 0-42 16,0 0-4-16,0 0-9 16,0 0-11-16,16-5 24 0,0 5 42 15,8 0 26-15,11 0-10 0,8-4-14 16,1 1 1-16,-7-1 0 0,-4 2-3 16,-9 1-1-16,4 0 1 0,1 1-2 15,-2-1-12-15,-1 0 14 0,-2-2 2 16,-1 1 0-16,-2 2 0 0,-5-3 0 15,-2 2 1-15,-3-2 0 0,-2 3-3 16,-8 0 0-16,1 0 11 0,-2 0 31 16,0 0 7-16,-2 0 6 0,1 0 7 15,0 0-16-15,0 0-20 0,-3 0 0 16,0 0 6-16,-3 0 4 0,-4 0-36 16,-3 0-13-16,-5 3-26 0,-4 3-19 15,-3 3-53-15,6-1-245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8:45.427"/>
    </inkml:context>
    <inkml:brush xml:id="br0">
      <inkml:brushProperty name="width" value="0.05292" units="cm"/>
      <inkml:brushProperty name="height" value="0.05292" units="cm"/>
      <inkml:brushProperty name="color" value="#FF0000"/>
    </inkml:brush>
  </inkml:definitions>
  <inkml:trace contextRef="#ctx0" brushRef="#br0">17745 13474 3 0,'0'0'46'0,"0"0"42"0,0 0 68 0,0 0 99 0,-46-6-151 15,34 3-35-15,3 1-11 0,3 0-12 16,0 0-10-16,3 2-10 0,2-2-24 16,1 1-2-16,0-1-1 0,6-3-25 15,3-2 3-15,11-7 23 0,10-8 1 16,15-8 2-16,12-4 0 0,10-2-3 16,-5 4-2-16,-6 7 1 0,-4 4 1 15,-7 1 12-15,3 1 11 0,1 1-10 16,-3-1-10-16,0 1 1 0,-7 3-2 15,-9 4 0-15,-8 4-2 0,-5 3-3 16,-3 0-10-16,0 2-7 0,-3 0 1 16,-4 2-7-16,-4 0 26 0,-3 0 16 15,0 0 33-15,0 0 0 0,0 0-4 16,0 0-9-16,0 0-7 0,0 0-9 16,0 0-17-16,0 0-3 15,0 0-1-15,0 0-18 0,0 0-4 16,0 0-7-16,0 0-2 0,-1 0-10 15,0 0-20-15,-4 0-7 0,1 4 1 16,-6 0-11-16,-1 2-54 0,-2 2 97 16,2-3 36-16,4-2 59 0,0-2 6 15,4-1-3-15,2 0-23 0,0 0-13 16,0 0 0-16,1 0 7 0,0 0 6 16,-1 0 0-16,0 0-7 0,1 0 1 15,-1 0 6-15,1 0-6 0,-1 0-20 16,1 0-13-16,0 0-1 0,0 0-16 15,0 0 14-15,0 0 0 0,0 0 0 16,0 0 0-16,0 0 2 16,0 0 0-16,0-1 1 0,0 0 0 0,-1-1 0 15,-1-2-13-15,1-3-55 16,0 0 16-16,-1 0 26 0,-1 1 26 16,-1 1 16-16,1-1-13 0,-1 1-3 15,-3 1 0-15,3-1 0 0,-2 1 2 16,2 0 11-16,1 1 7 0,-2 1-7 15,3-1-11-15,0 2-2 0,1 0 0 16,1 0-1-16,0 0 1 0,-1 1 0 16,1 0 0-16,0 0 2 0,0 0 0 15,0 0 1-15,0 0 10 0,0 0 0 16,0 0-11-16,0 0-1 0,0 0 1 16,0 0 1-16,0 0 10 15,0 0-9-15,0 0 12 0,0 0-13 0,0 0 13 16,0 0-12-16,0 0-2 15,0 0-2-15,0 0-12 0,0 0-11 16,0 0-6-16,0 0-17 0,0 0 7 16,1 0 6-16,6 0 30 0,0 2 3 15,1-1 23-15,-2 0-20 0,2 2-3 16,-2-2-1-16,1 0-1 0,-1 2 1 16,1-2 1-16,5 1 2 0,0 1 40 15,5 3 24-15,3-1-21 0,2 4-28 16,-3 0-4-16,0 1-13 0,-4 1-3 15,-2-1-13-15,-7-1 13 0,-2-2 0 16,-4 1-10-16,-3 3 13 0,-6 6 26 16,-14 11 13-16,-14 17-20 0,-12 12-6 15,-7 6-9-15,1-4 9 0,13-7 13 16,8-9 6-16,13 0-9 0,8-7-23 16,9-8-2-16,4-6-31 15,9-7-16-15,-4-5-71 0,16-3-301 0</inkml:trace>
  <inkml:trace contextRef="#ctx0" brushRef="#br0" timeOffset="19949.68">19648 8831 9 0,'0'0'26'0,"0"0"153"0,0 0-42 0,-24-40-39 0,19 37 19 0,1 0-38 0,3 0-27 0,1 2-13 16,0 1-39-16,0-1-11 0,0 1-5 15,0 0 3-15,0 0 10 0,0 0 3 16,0 0 2-16,0 1 20 0,0 3-8 16,-1-1-14-16,1 2-16 0,0 5-82 15,0 4 98-15,1 13 0 0,1 17 23 16,0 18 16-16,0 9-16 0,-1 2-7 16,1-3-12-16,3-5-2 15,-2-2 0-15,1-1 1 0,-1 0-3 16,-2-3-2-16,-1 0-43 0,-1-5-60 0,-2-5-48 15,-1-5 71-15,2-8 50 16,1-9 19-16,1-9 13 0,0-3-2 16,3 0-2-16,1-1-12 0,1-1 16 15,0-2-1-15,-1-3-45 0,0-4-140 16</inkml:trace>
  <inkml:trace contextRef="#ctx0" brushRef="#br0" timeOffset="20282.77">19579 9744 39 0,'0'0'13'0,"0"0"26"0,7 41-26 0,-4-24 53 0,-2-2-41 0,3 1-25 16,-1-2-13-16,0-2 9 0,4 2-12 15,-2-6-23-15,3-1-13 0,0-2 48 16,0-3-5-16,2-2 9 0,0 0 84 16,0-4-15-16,0-2-7 0,1-2 26 15,-1-3 29-15,-1-2-19 0,-1-4-56 16,0-3-9-16,0-3-17 0,-3-2-13 15,0-4-3-15,-1-1-157 16,-3-1-81-16,0 8-37 0</inkml:trace>
  <inkml:trace contextRef="#ctx0" brushRef="#br0" timeOffset="20766.46">19669 8585 98 0,'0'0'88'0,"0"0"-72"0,0 0 17 0,-51 48-23 16,31-18-9-16,-5 11-2 0,0 8 2 16,0-3-1-16,7-10 2 0,9-11 14 15,3-10 0-15,2-1-12 0,3 0-4 16,1-5-10-16,1-3-36 0,3-6 46 15,4 0 17-15,-1-6 15 0,3-2-2 16,0-6 25-16,3-1 20 0,2-6 6 16,1-2-35-16,3-2-30 0,3-5-13 15,-1 0-1-15,0 1-2 0,2-3 3 16,-2 4-1-16,-3 3 1 0,-1 6 0 16,-4 8 16-16,-5 10-19 0,-1 8 23 15,-1 21-23-15,-3 21 49 0,-1 21-30 16,-1 10-5-16,-1 2-14 0,0-22-225 15,0-13-270-15</inkml:trace>
  <inkml:trace contextRef="#ctx0" brushRef="#br0" timeOffset="29399.9">517 5202 382 0,'0'0'205'0,"0"0"-133"0,0 0-72 0,0 0-7 0,0 0-91 16,0 0-52-16,0 0 62 0,0 0 56 15,0 0 28-15,30-4-11 0,-17 4 15 16,2 0 3-16,3 0 11 0,-4 2-14 15,-2-2-178-15</inkml:trace>
  <inkml:trace contextRef="#ctx0" brushRef="#br0" timeOffset="29833.08">1347 6823 678 0,'0'0'186'16,"0"0"-153"-16,0 0-23 0,0 0-10 0,0 0-39 0,0 0-39 15,0 0-16-15,0 0-95 0,0 0-167 16,0 0 209-16</inkml:trace>
  <inkml:trace contextRef="#ctx0" brushRef="#br0" timeOffset="30399.71">1267 8685 137 0,'0'0'694'0,"0"0"-537"0,0 0-157 0,0 0-49 0,0 0-32 0,0 0-14 16,0 0-6-16,0 0-173 15,0 0-29-15,0 0 218 0</inkml:trace>
  <inkml:trace contextRef="#ctx0" brushRef="#br0" timeOffset="30832.89">1532 9539 329 0,'0'0'441'0,"0"0"-236"0,0 0-153 15,0 0-52-15,0 0-12 0,0 0-8 16,0 0-6-16,0 0-3 16,0 0-7-16,0 0-9 0,19 8-8 15,-13-8-28-15,-1 0-69 0,-3-13-333 0</inkml:trace>
  <inkml:trace contextRef="#ctx0" brushRef="#br0" timeOffset="31516.33">1719 10084 271 0,'0'0'573'0,"0"0"-419"0,0 0-109 0,0 0-31 0,0 0-14 0,0 0-16 15,0 0-3-15,0 0-8 0,0 0-5 16,0 0 20-16,-7-9 12 0,7 9 1 16,2 0 1-16,-1 0 21 0,0 0 3 15,-1-2 13-15,0 0 10 0,0-2 3 16,0-2-52-16,0-2-30 15,0-1 30-15,0-1 13 0,-3 2 16 16,2 2-26-16,-1 2 36 0,1 0-36 16,0 0-3-16,0 3 0 0,1 1-33 15,-1 0 0-15,1 0 4 0,0 0 13 16,0 0 13-16,0 0-1 0,0 0-9 16,0 0 11-16,0 0 2 0,0 0-1 15,0 0 0-15,0 0-1 0,0 0-1 16,0 0 3-16,0 0 0 0,0 0 13 15,0 0-10-15,0 0 0 0,0 0 10 16,0 0-11-16,0 0-1 0,0 0-1 16,0 0-2-16,0 0-17 15,0 0-1-15,0 0 7 0,0 0 10 0,0 0 0 16,0 0-17-16,0 0-3 16,0 0 0-16,0 0-3 0,0 0 7 15,0 0-4-15,0 0 0 0,0 4-3 16,0 1-39-16,0 5-157 0,-2 2 30 15,0-1-134-15,6-53 279 0</inkml:trace>
  <inkml:trace contextRef="#ctx0" brushRef="#br0" timeOffset="33199.22">1381 11076 140 0,'0'0'261'0,"0"0"6"0,0 0-267 0,0 0-48 0,0 0-112 15,0 0-140-15,0 0 140 0</inkml:trace>
  <inkml:trace contextRef="#ctx0" brushRef="#br0" timeOffset="34066.44">1421 12393 10 0,'0'0'306'0,"0"0"222"0,0 0-387 15,0 0-141-15,0 0-46 0,0 0 20 16,0 0 26-16,0 0 0 0,0 0 26 16,0 0-13-16,0 0-13 0,6 8 0 15,-5-8-3-15,0 0-14 0,0 0-9 16,-1 2 7-16,0-2-1 0,0 0 18 16,0 0 1-16,1 0 0 0,-1 0-2 15,0 0 1-15,1 0 2 0,-1 2 1 16,1-2 2-16,-1 0 20 0,1 0-4 15,-1 0 1-15,0 0-4 0,1 0 4 16,-1 0-4-16,1 1 3 0,-1-1 30 16,0 0 23-16,0 0-26 0,0 0-7 15,0 0-10-15,0 0-13 16,0 0-16-16,1 0 0 0,-1 0-16 16,0 0-4-16,0 1-6 0,0-1 0 15,0 0 7-15,0 0-1 0,0 0-3 16,0 0-6-16,0 0 3 0,0 0 0 15,0 0 6-15,0 0 4 0,0 0-3 16,0 0-11-16,0 2-9 0,0-2-16 16,0 0-76-16,0 1-32 0,0-1-3 15,0 0-105-15</inkml:trace>
  <inkml:trace contextRef="#ctx0" brushRef="#br0" timeOffset="65583.38">11148 5624 13 0,'0'0'0'0,"0"0"-13"0,0 0 13 0</inkml:trace>
  <inkml:trace contextRef="#ctx0" brushRef="#br0" timeOffset="66168.22">11546 5646 9 0,'0'0'3'15,"0"0"13"-15,0 0-3 0,0 0 0 16,0 0 4-16,0 0 2 0,0 0 4 16,0 0-23-16,0 0-13 0,0 3 0 15,0-3 13-15,0 0 1 0,0 0 1 16,0 0 246-16,0 0-124 0,0 0-56 16,0 0-28-16,0 0-14 15,-1 0-7-15,0 0-2 0,0 0 5 16,0 0 8-16,1 0 19 0,-1 0-20 15,1-1 4-15,-1 1-7 0,1 0 6 16,0 0-16-16,-1-1-13 0,1 1 0 16,0 0 13-16,0 0-14 0,0 0 11 15,0 0-9-15,0 0 12 0,0 0-14 16,0 0 0-16,0 0-1 0,0 0 0 16,0 0-1-16,0 0 3 0,0 0 13 15,0 0-14-15,0 0 1 0,0 0 14 16,0 0-15-16,0 0 17 0,0 0 1 15,0 0-4-15,0 0-15 0,0 0-1 16,0 0 0-16,0 0-2 0,0 0-11 16,0 0 11-16,0 0 2 0,0 0-1 15,0 0-1-15,0 0 0 0,0 0 2 16,0 0 0-16,0 0 16 0,0 0 0 16,0 0-14-16,0 0 2 0,0 0-4 15,0 0-29-15,0 0 27 0,0 0-1 16,0 0-17-16,0 0-6 15,0 1-36-15,-1 6-176 0,-5 5-42 16,0-1 19-16</inkml:trace>
  <inkml:trace contextRef="#ctx0" brushRef="#br0" timeOffset="67666.4">12849 5761 15 0,'0'0'1'0,"0"0"12"0,0 0-10 0,0 0 0 0,0 0 10 16,0 0-10-16,0 0 20 0,0 0-7 15,0 0 1-15,0 0-14 0,0 2 16 16,0-2 1-16,0 0-4 0,0 0 40 16,0 0-7-16,0 0-7 0,0 0-3 15,0 0 3-15,0 0 1 16,0 0 6-16,0 0 3 0,0 0 3 16,0 0 4-16,0 0 19 0,0 0-35 15,0 0-24-15,0 0-2 0,0 0-4 16,0 0-11-16,0 0-1 0,0 0-1 15,0 0-2-15,0 0-2 0,0 0 2 16,0 0 0-16,0 0 2 0,0 0 3 16,0 0 14-16,0 0 2 0,0 0-3 15,0 0-3-15,0 0-10 0,0 0-3 16,0 0 0-16,0 0-17 0,0 0-2 16,0 0-4-16,0 0-3 0,0 0-3 15,0 0-33-15,0 0-33 0,0 0 10 16,0 0 4-16,0 0-4 15,0 0 4-15,0 0 9 0,0 0-39 16,0 0 39-16</inkml:trace>
  <inkml:trace contextRef="#ctx0" brushRef="#br0" timeOffset="68567.45">15240 5053 29 0,'0'0'591'0,"0"0"-386"0,0 0-186 16,0 0-19-16,0 0-32 0,0 0-4 16,0 0-32-16,0 0 35 0,0 0 31 15,0 0-1-15,1 0-17 0,-1 0 7 16,0 0 10-16,0 0-17 0,0 0-3 15,0 0 7-15,0 0 15 0,0 0-2 16,0 0 2-16,0 0-3 0,0 0-12 16,0 0-7-16,0 0 7 0,0 0-7 15,0 0 3-15,0 0-2 0,0 0 2 16,0 0 4-16,0 0-4 0,0 0 4 16,0 0 13-16,0 0 3 0,0 0 2 15,0 0 14-15,0 0 4 0,0 0-4 16,0 0-13-16,0 0 14 0,0 0-5 15,0 0-12-15,0 0-17 0,0 0-9 16,0 0-10-16,0 0-9 16,0 0-4-16,0 0-3 0,0 0-53 15,0 0 24-15</inkml:trace>
  <inkml:trace contextRef="#ctx0" brushRef="#br0" timeOffset="69151.88">17443 4783 388 0,'0'0'307'0,"0"0"-174"0,0 0-77 0,0 0-24 0,0 0-19 0,0 0-11 16,0 0 9-16,0 0-11 0,0 0-19 15,0 0-4-15,-1-2-16 0,1 2-59 16,0 0-68-16,0 0-1 0,2 0-74 15,1 0 65-15</inkml:trace>
  <inkml:trace contextRef="#ctx0" brushRef="#br0" timeOffset="69666.2">19839 4884 16 0,'0'0'251'0,"0"0"-55"0,0 0-113 0,0 0-83 0,0 0-69 0,0 0-45 0,0 0-170 16,0 0 213-16</inkml:trace>
  <inkml:trace contextRef="#ctx0" brushRef="#br0" timeOffset="71816.45">12686 3041 95 0,'0'0'91'0,"0"0"473"0,0 0-395 0,0 0-120 15,0 0-49-15,0 0-16 0,0 0-7 16,0 0 0-16,0 0-12 0,0 0-1 15,-3 6-7-15,3-6-35 0,0 0 3 16,0 0 7-16,0 0-4 0,0 0-52 16,0 0 16-16,0 0-64 0</inkml:trace>
  <inkml:trace contextRef="#ctx0" brushRef="#br0" timeOffset="72150.02">12936 2076 137 0,'0'0'205'0,"0"0"190"16,0 0-304-16,0 0-91 0,0 0-398 15,0 0-32-15</inkml:trace>
  <inkml:trace contextRef="#ctx0" brushRef="#br0" timeOffset="72582.85">12978 4603 339 0,'0'0'427'0,"0"0"-319"0,0 0-108 0,0 0-131 15,0 0-139-15,0 0-56 0,0 0 212 16</inkml:trace>
  <inkml:trace contextRef="#ctx0" brushRef="#br0" timeOffset="72916.42">12836 3301 775 0,'0'0'349'15,"0"0"-239"-15,0 0-110 0,0 0-75 16,0 0-94-16,0 0-17 0,0 0 72 15,0 0 49-15,0 0-17 0,0 0-64 16,3 10-105-16,-1-8 105 0</inkml:trace>
  <inkml:trace contextRef="#ctx0" brushRef="#br0" timeOffset="73232.78">13126 2322 688 0,'0'0'600'0,"0"0"-584"16,0 0-16-16,0 0-117 16,0 0-105-16,0 0-156 0,0 0-39 15</inkml:trace>
  <inkml:trace contextRef="#ctx0" brushRef="#br0" timeOffset="73866.25">15302 2660 98 0,'0'0'88'0,"0"0"121"0,0 0 136 0,0 0-211 0,0 0-107 16,0 0-27-16,0 0-33 0,0 0-29 16,0 0-127-16,0 0-107 15,-8 2 51-15,5-3 180 0</inkml:trace>
  <inkml:trace contextRef="#ctx0" brushRef="#br0" timeOffset="74132.75">15190 1704 417 0,'0'0'359'0,"0"0"-261"0,0 0-98 16,0 0-326-16,0 0-82 0,0 0 307 15,35 44 78-15,-20-24 7 16</inkml:trace>
  <inkml:trace contextRef="#ctx0" brushRef="#br0" timeOffset="74466.27">17189 2972 991 0,'0'0'124'16,"0"0"-124"-16,0 0-21 0,0 0 2 15,0 0 2-15,0 0 1 0,0 0-23 16,0 0-85-16,0 0-362 0,-1-51 93 0</inkml:trace>
  <inkml:trace contextRef="#ctx0" brushRef="#br0" timeOffset="74732.48">16931 1848 1520 0,'0'0'279'0,"0"0"-279"0,0 0-107 0,0 0-56 16,0 0-81-16,0 0-62 0,0 0-137 16,0 0-85-16</inkml:trace>
  <inkml:trace contextRef="#ctx0" brushRef="#br0" timeOffset="75117.98">20182 2930 1010 0,'0'0'68'0,"0"0"-68"15,0 0-46-15,0 0 20 0,0 0 0 16,0 0-13-16,0 0-23 0,0 0-55 16,0 0-17-16,0 0-195 0,-2-45 30 0</inkml:trace>
  <inkml:trace contextRef="#ctx0" brushRef="#br0" timeOffset="75350.73">19345 1724 795 0,'0'0'710'0,"0"0"-639"16,0 0-71-16,0 0-182 0,0 0-170 16,0 0-306-16,41-1 274 0</inkml:trace>
  <inkml:trace contextRef="#ctx0" brushRef="#br0" timeOffset="75682.9">21546 3143 925 0,'0'0'23'0,"0"0"-23"0,0 0-82 16,0 0-214-16,0 0-109 0,0 0 240 15</inkml:trace>
  <inkml:trace contextRef="#ctx0" brushRef="#br0" timeOffset="76282.93">23388 3131 20 0,'0'0'19'0,"0"0"252"0,0 0-79 15,0 0-78-15,0 0-26 0,0 0-36 16,0 0-48-16,0 0-4 0,0 0-56 15,0 0-71-15,0 0-75 16,27-11-173-16</inkml:trace>
  <inkml:trace contextRef="#ctx0" brushRef="#br0" timeOffset="116050.24">12928 5724 32 0,'0'0'22'0,"0"0"-18"0,0 0-1 0,0 0-2 0,0 0 0 15,0 0-1-15,0 0 0 16,0 0 3-16,0 0 23 0,0 0 7 16,0 1 9-16,0-1 1 0,0 0-43 15,0 0-10-15,0 0-26 0,3 0-10 16,-1 0 11-16,1 0 35 0,-1 0 3 16,2 0 0-16,0 0-1 0,-1 0 0 15,0 0 0-15,0 0 0 0,1 0 1 16,-2 0-1-16,0 0 0 15,3 0 15-15,0 0-14 0,1 0 13 16,2 0-14-16,1 0 2 0,-1 0 18 16,1-2-5-16,1 1-4 0,0 0 0 15,-2-1-13-15,0 0 2 0,-1 1-1 16,-2-1 1-16,-1 2 2 0,0-2-3 16,-3 2-1-16,0 0 0 0,-1 0 0 15,1 0 0-15,-1 0 0 0,1 0-30 16,-1 0 11-16,1 0 17 0,0 0-11 15,1 0 13-15,-2 0-4 0,0 0-15 16,1 0 6-16,-1 0 9 0,0 0 1 16,0 0 0-16,0 2-13 0,1-2 14 15,-1 0 2-15,0 0 2 0,0 0 0 16,1 0 11-16,-1 0-10 0,0 0 13 16,0 0 4-16,0 0 9 0,0 0 4 15,0 0-7-15,0 0-10 0,0 0 7 16,0 0-10-16,0 0-11 0,0 1-1 15,0-1-1-15,-1 0 0 16,-1 0 4-16,1 1-3 0,1-1-1 16,-1 0-1-16,1 0 1 0,0 0 0 15,0 0 1-15,0 0-1 0,0 0-2 16,0 0-10-16,0 0 12 0,0 0 16 16,0 0 0-16,0 0 4 0,0 0 3 15,0 0 3-15,0 0 0 0,0 0 19 16,0 0-9-16,0 0-13 0,0 0-20 15,0 0-3-15,0 0-3 0,0 0-13 16,0 0 3-16,0 0 10 0,0 0-14 16,0 0 1-16,0 0 3 0,0 0 11 15,0 0-2-15,0 0 3 0,0 0 1 16,0 0 0-16,0 0 3 0,0 0 0 16,0 0 10-16,0 0-10 0,0 0 0 15,0 0 1-15,0 0 9 0,0 0-12 16,0 0 0-16,0 0 1 0,0 0-2 15,0 0 0-15,0 0-2 16,0 0 0-16,0 0 1 0,0 0 1 16,0 0 0-16,0 0-2 0,0 0 1 0,0 0 1 15,0 0 1-15,0 0 3 16,0 0-1-16,0 0 0 0,0 0-2 16,0 0-1-16,0 0-2 0,0 0-14 15,0 0 3-15,0 0-3 0,0 0 2 16,0 0 11-16,0 0-16 0,0 0 16 15,0 0-13-15,0 0-16 0,0 0 19 16,0 0 9-16,0 0-9 16,0 0 11-16,0 0 0 0,0 0-1 0,0 0 3 15,0 0 2-15,0 0 21 16,0 0 19-16,0 0-13 0,0 0-6 16,0 0-7-16,0 0-2 0,0 0-11 15,0 0 10-15,0 0-13 0,0 0 0 16,0 0-13-16,0 0-4 0,0 0-2 15,0 0-1-15,0 0 4 0,0 0 13 16,0 0-17-16,0 0 18 0,0 0 2 16,0 0 2-16,0 0 15 0,0 0-1 15,0 0-3-15,0 0-11 0,0 0 1 16,0 0-2-16,0 0-1 0,0 0-2 16,0 0-11-16,0 0 0 0,0 0-29 15,0 0 19-15,0 0 0 0,0 0 7 16,0 0 13-16,0 0 1 0,0 0 2 15,0 0 17-15,0 0 12 0,0 0 0 16,0 0 27-16,0 0-30 0,0 0-6 16,0 0-17-16,0 0 0 0,0 0-1 15,0 0-2-15,0 0-3 0,0 0-20 16,0 0-19-16,0 0 12 16,0 0 1-16,0 0 3 0,0 0 10 15,0 0-1-15,0 0 15 0,0 0 2 16,0 0 1-16,0 0 19 0,0 0-4 15,0 0 10-15,0 0-3 0,0 0-7 16,0 0 1-16,0 0-15 0,0 0-2 16,0 0-3-16,0 0-14 0,-2 1 14 15,2 2-10-15,-3 0-3 0,-1 0 6 16,3-1 10-16,0-2 32 0,0 0-12 16,1 0-7-16,0 0 3 0,-1 0 7 15,0 0 7-15,0 0-28 0,0 0-1 16,-4 0 0-16,2 1 12 0,0-1-13 15,-1 1 0-15,-1-1-1 0,1 1-1 16,-2 1 2-16,1-2-1 0,2 3 0 16,-3-3 1-16,3 0 2 0,1 0 0 15,0 0 1-15,-2 0 0 16,1 0 10-16,1 0-13 0,1 0 0 16,0 0-1-16,0 0-1 0,0 0-1 15,-1 0 1-15,1 0 0 0,1 0-1 16,-1 0 1-16,1 0-11 0,0 0 11 15,0 0 2-15,-1 0 0 0,1 0 3 16,-1 0 1-16,-1 0-1 0,2 0-1 16,-1 0 18-16,1 0-7 0,-1 0 9 15,0 0 4-15,1 0-9 0,0 0-17 16,0 0-13-16,0 0-10 0,0 0-10 16,0 1-16-16,2-1-6 15,-1 0 19-15,2 0 36 0,2 0 3 16,-1 3 17-16,0-3-19 0,1 0 1 15,-1 1-1-15,3 0 0 0,-2 0 0 16,-1 0 2-16,2 0 0 0,-3-1 0 16,2 0 13-16,-1 0-13 0,-1 1-2 15,0-1 12-15,0 0-11 0,2 0 11 16,-2 0-10-16,0 0 10 0,1 0-13 16,-2 0 1-16,-1 0-1 0,-1 0-1 15,1 0-1-15,-1 0-1 0,0 0 3 16,0 0 13-16,0 0 6 0,0 0-2 15,0 0 2-15,0 0-2 0,0 0 2 16,0 0-16-16,-1 0 1 0,1 1-4 16,-6 2-68-16,2-1-235 0</inkml:trace>
  <inkml:trace contextRef="#ctx0" brushRef="#br0" timeOffset="117349.97">13128 2772 25 0,'0'0'46'0,"0"0"-46"0,0 0-62 0,0 0 53 0,0 0 9 15,0 0 0-15,0 0 0 0,0 0 0 16,0 0 0-16,0 0 0 0,0 0 0 16,-28-9 0-16,28 9 0 0,0 0 0 15,0 0 0-15,0 0 0 0,0 0 0 16,-1 0 0-16,1 0 0 0,0 0 0 16,0 0 0-16</inkml:trace>
  <inkml:trace contextRef="#ctx0" brushRef="#br0" timeOffset="118483.27">13024 5752 141 0,'0'0'242'0,"0"0"-118"0,0 0-108 0,0 0-16 0,0 0-134 16,0 0-26-16,0 0 63 16,0 0 80-16,0 0 16 0,49-25 1 15,-34 19 0-15,0-1 0 0,-1 3-13 16,1 0 11-16,-5 1 2 0,-1 1 0 16,0 1 3-16,-3 0-3 0,-2 1-12 15,-2 0 12-15,-1 0 20 0,-1 0 22 16,0 0 33-16,0 0 56 0,0 0-11 15,-2 0-35-15,-1 0-26 0,-3 0-10 16,2 0-34-16,-4 0-15 0,4 0-3 16,-3 0 3-16,2 0 0 0,-1 0-1 15,3-1 1-15,0 0 1 0,1 0-1 16,-1 1 2-16,2-1-2 0,0 1-26 16,1 0 22-16,0 0-25 15,-1 0 13-15,1 0 13 0,0 0-1 16,0 0 4-16,0 0-2 0,0 0-37 0,0 0-13 15,0 0-30-15,1 0-94 16,4 0 62-16,0 0 81 0,3 0 32 16,-2 0 0-16,3 0-1 0,-3 0 1 15,0 0 0-15,-1 0-1 0,-1 0 0 16,-2 0-2-16,-1 0 4 0,-1 0 2 16,0 0 15-16,-1 0 32 0,-2 0-49 15,-12-7-137-15</inkml:trace>
  <inkml:trace contextRef="#ctx0" brushRef="#br0" timeOffset="119416.31">13085 2791 72 0,'0'0'166'0,"0"0"-78"0,0 0-26 0,0 0-62 15,0 0-33-15,0 0-12 0,0 0-60 16,0 0-58-16</inkml:trace>
  <inkml:trace contextRef="#ctx0" brushRef="#br0" timeOffset="119549.17">13156 2772 89 0,'0'0'124'15,"0"0"-23"-15,-43 0-85 0,34 4-16 16,3 1-81-16,6 2-10 0,0-1-67 16</inkml:trace>
  <inkml:trace contextRef="#ctx0" brushRef="#br0" timeOffset="126632.82">12918 5607 62 0,'0'0'62'0,"0"0"-62"0,0 0-16 0,0 0 16 0,0 0 2 0,0 0 40 16,0 0 7-16,0 0 0 15,0 0-16-15,2 1-24 0,-2-1-9 16,0 0-32-16,1 0-24 0,3 0-22 15,0 1 45-15,5 0 32 0,2 1 1 16,2-2 43-16,3 2-7 0,4-2-7 16,-3 3 4-16,3-3-1 0,-1 0-15 15,0 2-16-15,-2 0 1 0,-3-1-2 16,-1 1-1-16,-3-1 0 0,-2 1 0 16,-4-2-1-16,-1 1 2 0,-1-1 0 15,-1 0 0-15,0 2 2 0,-1-2 1 16,0 0 10-16,0 0 10 0,1 0 3 15,-1 0 85-15,0 0 19 0,0 0-84 16,1 0-10-16,-1 0 12 0,0 0 115 16,0 0-94-16,0 0-33 0,1 0-20 15,-1 0-14-15,0 0 1 0,0 0 14 16,0 0-15-16,0 0-1 16,0 0-1-16,0 0-1 0,0 0-1 15,0 0-2-15,0 0-9 0,0 0 10 16,0 0-10-16,0 0 11 0,0 0-14 15,0 0 12-15,0 0-9 0,0 0 0 16,0 0 11-16,0 0-11 0,0 0 10 16,0 0 1-16,0 0 1 0,0 0 1 15,0 0 1-15,0 0 1 0,0 0 0 16,0 0 11-16,0 0 0 16,0 0-10-16,0 0 1 0,0 0-2 15,0 0-2-15,0 0-20 0,0 0-74 16,0 0-203-16,-2-2-159 0,4 4 361 0</inkml:trace>
  <inkml:trace contextRef="#ctx0" brushRef="#br0" timeOffset="129516.36">12942 2613 23 0,'0'0'59'0,"0"0"-1"0,0 0-58 0,0 0-16 15,0 0-17-15,0 0 14 0,0 0 19 16,0 0 10-16,0 0 3 16,14-2 13-16,-13 2 6 0,-1 0 47 15,1 0-31-15,-1 0-48 0,1 0-19 16,-1 0 18-16,1 2 1 0,0-1 16 16,-1 0 0-16,1 0 1 0,0 1-4 15,1-1-12-15,-1 1-1 0,2-1 0 16,-1 0 0-16,0 1 0 0,-1-2 0 15,-1 0 1-15,1 0 0 0,0 0 19 16,-1 0 25-16,0 2 13 0,1-2-57 16,1 1 0-16,-1 0 15 0,-1 0-16 15,2 0 2-15,-2-1 5 0,1 1-7 16,-1-1-1-16,0 0-1 0,0 1-2 16,0-1 2-16,0 1 1 0,0-1-1 15,0 0 0-15,0 0-1 0,0 0-17 16,0 0 0-16,0 0-9 0,0 0-33 15,0 0-205-15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01:13.711"/>
    </inkml:context>
    <inkml:brush xml:id="br0">
      <inkml:brushProperty name="width" value="0.05292" units="cm"/>
      <inkml:brushProperty name="height" value="0.05292" units="cm"/>
      <inkml:brushProperty name="color" value="#FF0000"/>
    </inkml:brush>
  </inkml:definitions>
  <inkml:trace contextRef="#ctx0" brushRef="#br0">85 5375 26 0,'0'0'52'0,"0"0"46"0,0 0-23 0,0 0 3 0,0 0-22 16,0 0-18-16,0 0-38 16,0 0 0-16,0 0 29 0,-4-3 17 0,4 3-4 15,0 0-14-15,0 0-28 16,0 0-45-16,1 0-24 0,2 0-22 16,0 0-43-16,4-1 118 0,2 0 16 15,5-2 72-15,3-1-59 0,3-3 13 16,3 0-10-16,2 1-13 0,4-1 14 15,-2 2-14-15,-1-1-1 0,-2 1 47 16,-3 1-13-16,-2 2-35 0,-1-1 61 16,-3 3-50-16,-2-1-11 0,-2 1 14 15,-1 0-15-15,-3 0 2 0,-1 0 2 16,-1 0 9-16,-3 1-13 0,0-1 1 16,1 1 1-16,-3 0 0 0,0-1 21 15,0 0 6-15,0 1 20 0,0-1-26 16,0 0-23-16,-3 0-1 0,2 0-28 15,-1 0-82-15,1 0-52 0,1 0-79 16</inkml:trace>
  <inkml:trace contextRef="#ctx0" brushRef="#br0" timeOffset="332.37">334 5247 82 0,'0'0'156'0,"0"0"-78"0,0 0-39 16,0 0-39-16,0 0 0 0,0 0-19 16,0 0 17-16,0 0-28 0,0 0 14 15,0 0 16-15,26-4 1 0,-18 4 24 16,0 3-25-16,3 4-1 0,1 0-22 15,-1 2 21-15,1 0-27 0,-2 1 28 16,-1-1-22-16,-3 0 23 0,-2-2-3 16,0-2 0-16,-1-1 2 15,-3-1 1-15,0-1 21 0,0 0 47 16,-2-2 30-16,0 2 36 0,-3-2-33 16,1 2-55-16,-4 1-28 0,1 1-18 15,0 0-205-15,1-1-92 0</inkml:trace>
  <inkml:trace contextRef="#ctx0" brushRef="#br0" timeOffset="3348.37">2907 5474 47 0,'0'0'42'0,"0"0"-13"0,0 0-9 0,0 0-20 15,0 0-1-15,0 0 0 0,0 0-9 16,37 0 10-16,-33 1 16 0,-3 0 1 16,0 0 35-16,1 0-33 0,-1 1 1 15,1-2-19-15,-1 1 0 0,1 1 15 16,0-1-13-16,-1 0-1 0,1 1 1 16,-1-2 0-16,0 2 17 0,0-2-18 15,-1 0 24-15,1 0-3 0,0 0 13 16,0 0 248-16,0 0-128 0,-1-1-61 15,2 0-30-15,-2 1 0 0,1 0-10 16,-1-1-9-16,0 1-1 16,-1 0-9-16,-4 0-36 0,1 0 0 0,-3 1-23 15,-1 1-16-15,-1 1 17 16,0 1-8-16,2 1 4 0,-1 1 7 16,4-1 2-16,-1-2-5 0,3 0 2 15,1-2 17-15,1-1-23 0,0 0-7 16,0 0-3-16,2-6-55 0,1 2-303 15</inkml:trace>
  <inkml:trace contextRef="#ctx0" brushRef="#br0" timeOffset="6031.89">841 5498 68 0,'0'0'147'0,"0"0"-78"0,0 0-50 0,0 0 27 0,-42 0 9 15,31 0-19-15,1 0 13 0,1 0 10 16,-2 1 3-16,2 0-4 0,3-1 21 16,-1 0-21-16,4 1-2 0,1-1-37 15,1 0-19-15,0 1 0 0,1 2-26 16,0-3 0-16,0 0-23 0,0 0-32 16,1 0 12-16,0 0-2 0,0 2 9 15,1-2 19-15,-1 0 14 0,2 2 10 16,0 1 19-16,0 2 4 0,0-2-1 15,1 0 0-15,-1 1 0 0,-1-1 1 16,1-1 9-16,2 0-12 0,0 0 2 16,2 1 10-16,0 1-12 15,5-2 1-15,0 2 11 0,2-3-11 16,-1 1 0-16,5 0-1 0,-1-2 1 16,0 0 0-16,2 0 0 0,-1 0 2 15,1 0-3-15,-3 0 0 0,1 0-1 16,-2 0 0-16,-1 0 0 0,-1 0 0 15,-2 0 0-15,0 0 0 0,-1 0 0 16,-3 0-2-16,1 1 2 0,-3-1 0 16,0 0 0-16,-2 1-1 0,-1 1-3 15,-1-2 2-15,-1 0-1 0,0 0 0 16,1 0-10-16,0 0-1 0,-1 1 12 16,2-1 0-16,1 3 2 0,0-3 0 15,-2 2 1-15,2-1 1 0,-3 0 1 16,1-1 0-16,0 1 0 0,0-1 10 15,0 0 3-15,-1 0 1 0,0 0 6 16,0 0-4-16,0 0 7 0,0 0 0 16,0 0 4-16,-1 0-2 15,-2 0-28-15,3 0-212 0</inkml:trace>
  <inkml:trace contextRef="#ctx0" brushRef="#br0" timeOffset="6915.15">1798 5550 196 0,'0'0'234'0,"0"0"-160"0,0 0-74 0,0 0-22 16,0 0-1-16,0 0 0 0,0 0 3 15,0 0-12-15,0 0-4 0,0 0-7 16,5 2-15-16,1-2 9 0,2 0 33 16,1 2 16-16,1-2 32 0,1 0 20 15,1 0-16-15,0 0-6 0,0 0 2 16,0 0-12-16,2 1-17 0,0-1 13 16,3 0-12-16,1 3 9 15,0-2-10-15,1 2 10 0,0 0-11 0,-1-1-1 16,-1 2 0-16,0-1 0 15,-1 1-1-15,-3-1 0 0,-2-1 2 16,0 0 1-16,-2 0-1 0,-1-2 11 16,-2 0 6-16,-1 2 24 0,-3-2-1 15,0 0-12-15,-1 0-4 0,-1 0 3 16,0 0-3-16,0 0-3 0,0 0-20 16,0 0 0-16,0 0 1 0,0 0-2 15,0 0 0-15,0 0 0 0,0 0-2 16,0 0 0-16,0 0 1 0,0 0 1 15,0 0 11-15,0 0 1 16,0 0-1-16,0 0 0 0,0 0-1 16,0 0-11-16,0 0 14 0,0 0-2 15,0 0-12-15,-2 0-1 0,-1 0-153 16,-7-4-284-16,25 8 214 0</inkml:trace>
  <inkml:trace contextRef="#ctx0" brushRef="#br0" timeOffset="29798.58">694 5621 33 0,'0'0'0'0,"0"0"75"0,0 0 176 0,0 0-173 0,0 0-60 0,0 0-18 16,0 0-22-16,0 0 7 0,0 0 15 16,0-16 20-16,0 16-10 15,0 0-10-15,0 0-33 0,0 0-12 16,0 0-43-16,1 2-20 0,2 0 43 15,3 1 64-15,1 2 1 0,3-2-1 16,6 1-3-16,3-2 2 0,4-1-1 16,4-1 3-16,1 0 38 0,4-1-2 15,-1-1-36-15,3-1 0 0,-1 1-1 16,-2 0-12-16,1 2 13 0,-2 0 0 16,-1 0 2-16,-1 0 9 0,-3 0-8 15,-1 0-1-15,-4 0 0 0,0 0-1 16,-5 2-1-16,-3-2-2 0,-2 0-1 15,-3 1 3-15,-2-1 0 0,-4 0 13 16,1 0 16-16,-1 0 10 0,-1 0 14 16,0 0 15-16,0 0 23 0,0 0-9 15,-1 0-59-15,-2 0-23 0,-3 1-255 16,1 0 56-16</inkml:trace>
  <inkml:trace contextRef="#ctx0" brushRef="#br0" timeOffset="30242.19">1774 5587 3 0,'0'0'0'0,"0"0"-3"0</inkml:trace>
  <inkml:trace contextRef="#ctx0" brushRef="#br0" timeOffset="30450.45">1833 5592 104 0,'19'0'53'0,"4"0"-37"0,2 0 62 16,-1 0 150-16,1 0-78 0,-2 1-137 16,0 0 10-16,-1 1-8 0,-2-1-15 15,-2 0-2-15,-2 1 2 0,-5-2 4 16,-1 1-2-16,-2 1 17 0,-1-2-16 15,-1 0 0-15,-1 2 10 0,-2-2-13 16,0 0 2-16,0 0 0 0,-3 0 1 16,2 0 20-16,-2 0 3 0,0 0 0 15,0 0 0-15,0 0-3 0,0 0-3 16,0 0-7-16,0 0-13 0,0 0-17 16,-2 0-269-16,1 0-151 15</inkml:trace>
  <inkml:trace contextRef="#ctx0" brushRef="#br0" timeOffset="48432.31">22703 5133 358 0,'0'0'205'0,"0"0"-117"0,0 0-33 0,0 0 14 0,0 0-1 0,45-23-32 15,-28 13-23-15,8 3-13 16,5 0 0-16,8 1-16 0,8 1-10 0,13 1 10 15,4 1-10-15,0 3 22 16,-3-3-16-16,-3 2 17 0,0-1-5 16,1 0 8-16,-1 0 23 0,-3-1-4 15,-5 0 1-15,-4 0-20 0,-9 0-17 16,-9 0 7-16,-8 1 10 0,-1 0 19 16,1 0 43-16,3-3-16 0,1 2 3 15,-3-2-1-15,0 2-12 0,-2-1 0 16,-2 1-16-16,-6 0-17 0,-3 1 20 15,-4 1-4-15,-3 1 24 0,0 0 2 16,-3 0-38-16,-3-1 9 0,-2 0-32 16,-3-2-36-16,-2-1-4 0,-3 0 20 15,-2 2 14-15,1 0-1 0,-1 1 0 16,0 1 0-16,-2 0-49 0,-3 0-25 16,-9 1-57-16,-14 5-90 0,-10 0 65 15,-10-1 48-15,2 0 53 0,5-1 78 16,4 0 31-16,5 1 71 0,1 0 142 15,6 0-78-15,1 0-48 16,1 0-66-16,0-3-29 0,7 2-20 16,2-3 10-16,12 1 16 0,1-2-6 15,3 0 20-15,3 0-14 0,2 0 10 16,9 0 33-16,2 0-69 0,2-2-3 16,1 0-78-16,4 0-7 0,0 1 17 15,5-1 25-15,5 2 4 0,3-2 10 16,13 2 9-16,9 0 7 0,15 4 0 15,6-1 13-15,0 1 1 0,-3-1 2 16,-7-1-3-16,-1 0-1 0,1 0-1 16,-2-2 2-16,1 1 23 0,1-1 16 15,2-1 10-15,0-2 10 0,-3 0 3 16,-2-2-4-16,-3 0-32 0,-9 0-6 16,-7 1-4-16,-10 1-13 0,-1-1 37 15,-1 2-39-15,1-1 1 0,0 0 11 16,-6 0-10-16,-5 2 13 15,-4-1 7-15,-4 2 19 0,-1 0 20 16,0 0 33-16,0 0-14 0,-1-1-19 0,0 1-10 16,0 0-13-16,0 0-23 15,1 0-15-15,0 0 1 0,0 0-1 16,0 0 0-16,0 0-1 0,0 0-13 16,0 0-4-16,1 0 4 0,-1 0 10 15,1 0 0-15,-1 0 3 0,0 0 2 16,0 0 14-16,0 0 7 0,0 0-3 15,0 0-4-15,0 0-3 0,0 0-13 16,0 0 0-16,0 0-3 16,0 1-23-16,0-1-7 0,0 0-12 15,0 0-21-15,0 0-67 0,0 0-40 16,0 0 1-16,0 0 9 0,0 0-65 16,0-2-193-16,0 3 259 0</inkml:trace>
  <inkml:trace contextRef="#ctx0" brushRef="#br0" timeOffset="59464.92">23044 5138 78 0,'0'0'101'0,"0"0"-88"0,0 0-9 0,0 0 28 15,0 0-32-15,0 0 1 0,0 0 2 16,0 0 10-16,0 0 0 0,25 0 22 16,-12 0 57-16,5 0-7 0,11 0-17 15,14 0-45-15,14-2 3 0,8-1 10 16,1 2 0-16,-2-1-35 0,-4 0 35 16,0 0-36-16,-3 2 1 0,-3-2 19 15,-13-1 10-15,-9 1-29 0,-10 1 0 16,-6 0 11-16,-1-1-11 0,0 0 28 15,-2 1-27-15,-6 0 11 16,-5 0 7-16,-2 0 22 0,0 1 1 16,-1 0-11-16,-1 0-28 0,-3 0-4 15,0 0-20-15,-2 0-3 0,-3 0-48 16,-3 0 35-16,-2 0 13 0,-2 0 23 16,-5 3-49-16,-1 0-23 0,-1 1 20 15,-4-2 6-15,0-1 46 0,-3 1 0 16,0-2 36-16,-3 0-36 0,3-4 66 15,-4 1-47-15,1-1 56 0,-1 1-13 16,5 1-10-16,2-1-26 0,3 0 30 16,1 1-8-16,3 1-18 0,4 1-29 15,1 0 2-15,4 0-1 0,5 0-2 16,2 0-2-16,5 0-17 0,0 0-37 16,5 0-61-16,0 1-23 0,5 4 91 15,3-1 33-15,5 0 16 0,3 1 0 16,6-2 2-16,7 0 11 15,11-1-13-15,-5-2 1 0,-4 0 26 16,-5 0-27-16,-6 0 0 0,2-2 18 16,4-1-5-16,-5 0 10 0,-1 0 0 15,-3 0 10-15,-5 0-31 0,-1 2 14 16,-7-1-14-16,-1 0 18 0,-4 0-1 16,-1 2-15-16,-3 0 25 0,0 0 13 15,-2 0 1-15,0 0 2 0,0 0 11 16,0 2 6-16,-1-2-17 0,-2 1 1 15,2-1-1-15,-3 0-45 0,-3 0-26 16,-5 0-19-16,-6 0-43 0,-13 3-36 16,-11 4 72-16,-13 4 13 0,-3 1 36 15,12 0-12-15,14-4 15 0,13-2 19 16,8-1-18-16,1 1 1 0,5 1-2 16,1 1-39-16,6 0-20 0,8-2 17 15,-1 0-229-15,22-6-120 0</inkml:trace>
  <inkml:trace contextRef="#ctx0" brushRef="#br0" timeOffset="97083.82">4011 5458 10 0,'0'0'94'0,"0"0"-94"0,0 0-62 0,0 0 30 15,0 0 31-15,0 0 1 0,0 0 1 16,0 0 2-16,0 0 12 15,19 7-15-15,-18-4-2 0,1-1-1 16,2 1 0-16,0 0 1 0,0-1 2 16,4 1 2-16,-1 0 1 0,4-1 10 15,2-1 0-15,3-1-13 0,1 0 3 16,0 0-3-16,1 0 0 0,-1 0-3 16,-2 0 1-16,1 2-15 0,-3 0 15 15,-3 1 2-15,-2-3 0 0,-1 0-26 16</inkml:trace>
  <inkml:trace contextRef="#ctx0" brushRef="#br0" timeOffset="101581.65">5159 6129 284 0,'0'0'159'16,"0"0"-90"-16,0 0-53 0,0 0-3 0,0 0-11 0,0 0-2 15,0 0-30-15,0 0-3 0,0 0 33 16,5-4 10-16,-5 3 8 0,1 1-18 15,1 0-66-15,1 0-35 0,0 0 52 16,3 0 49-16,1 2 53 0,3 0-21 16,0 1-12-16,1 1 12 0,-1 1-9 15,2-1-20-15,0-2 17 0,1 2-20 16,2 1-1-16,0-4-19 0,2 2-6 16,2-2-13-16,-2 0 7 0,4-1 2 15,-2 1 1-15,1-1 27 0,-2 2 2 16,1 1-1-16,-4-1-29 15,-1 2 30-15,-4-1 1 0,-1 0 0 16,-3 0 12-16,-4 0 10 0,1-2 7 16,-3 1-4-16,0-2 13 0,0 0 42 15,0 0-9-15,0 0 10 0,0 0 9 16,0 0-23-16,0 0-19 0,0 0-19 16,-1 0-11-16,-2 0-19 0,1 0-13 15,0 1-52-15,-11-1-467 0</inkml:trace>
  <inkml:trace contextRef="#ctx0" brushRef="#br0" timeOffset="102631.67">5934 6171 10 0,'0'0'13'0,"0"0"3"0,0 0-14 0,0 0-1 0,0 0 25 0,0 0 17 16,0 0 126-16,0 0-15 16,0 0 5-16,0 0-64 0,5-2-43 15,-4 2-34-15,0 0-18 0,-1 0-17 16,1 2-25-16,0-2-33 0,1 0-13 16,1 2 13-16,3-2 75 0,2 0 19 15,0 1-6-15,3-1 1 0,2 0-11 16,0 0 10-16,4 0 16 0,-2 0 10 15,1-1-6-15,4-1-4 0,-2-1 7 16,3 0-13-16,2-1 6 0,-2-1 7 16,3-1-16-16,1 0 6 0,-2 2-13 15,0-1-12-15,0 1-1 0,-2-1 16 16,-3 1-14-16,-2 0 18 0,-4-1-4 16,-3 2-14-16,-4 1 2 0,-2 2 9 15,-2-1 0-15,-1 1 16 0,0 0-6 16,0 0-4-16,-1 0-6 0,0 0-13 15,-3 2-51-15,-1 2-50 0,-2 5-58 16,1-2-252-16</inkml:trace>
  <inkml:trace contextRef="#ctx0" brushRef="#br0" timeOffset="103282.11">6611 6211 10 0,'0'0'29'0,"0"0"-10"0,0 0-19 0,0 0-20 16,0 0 20-16,0 0 77 0,0 0 67 15,52-5 29-15,-34 2-85 0,2-1-49 16,1-2-10-16,0 1 17 0,-1 0-14 16,-1 0 7-16,-3 0-13 15,-2 1 10-15,-2 1 7 0,-2 1-4 16,-4 0-23-16,-2 2-15 0,-1 0-1 15,-3 0-39-15,1 0-10 0,1 0 7 16,-1 2 42-16,1 0 2 0,-1 0 11 16,2-1-10-16,-2 1-1 0,0-2 0 15,0 0-2-15,0 2 1 0,-1-2 0 16,0 0 28-16,0 0 13 0,0 0 11 16,0 0 5-16,0 0 4 0,0 0-6 15,-1 0-14-15,0 0-13 0,1 0-6 16,-1 0-10-16,0 0-10 0,1 1 1 15,-1-1-4-15,0 0-20 0,1 0-13 16,-1 0-22-16,1 0 6 0,-1 0-6 16,-1 2-33-16,1 2-62 0,-2-1-186 15,-4 7-52-15,26-30 388 0</inkml:trace>
  <inkml:trace contextRef="#ctx0" brushRef="#br0" timeOffset="109598.37">5201 6084 59 0,'0'0'94'0,"0"0"7"0,0 0-62 0,0 0-12 16,0 0-11-16,0 0-14 0,0 0-2 16,0 0 2-16,0 0 11 0,-6-36 4 15,6 34-11-15,0 2-6 0,0 0-36 16,0 0-19-16,2 0-17 0,0 0 39 15,1 2 33-15,4 0 29 16,-2 1 0-16,3-1 17 0,1-2-1 16,0 2-9-16,2-2-10 0,2 0 10 15,1 0 10-15,1 0-4 0,1-2 4 16,-1-3-10-16,2 1-4 0,-2 0-19 16,0 1 0-16,-3-1-9 0,-1 1 9 15,-3 2-13-15,-1 0-1 0,0 0 0 16,-3 1-1-16,-1 0 0 0,-2 0 0 15,0 0 1-15,0 0 1 0,-1 0 2 16,0 0 18-16,0 0-1 16,0 0 4-16,0 0 0 0,0 0 6 0,0 0 33 15,1 0-29-15,1 0-7 16,-1 0-23-16,1 0-1 0,-1 0-2 16,0 0-2-16,0 0-60 0,-1 0 62 15,0 0 15-15,0 1-15 0,0 4-31 16,-2 6 2-16,-3 0-160 0,1 2-76 15,7-54-77-15</inkml:trace>
  <inkml:trace contextRef="#ctx0" brushRef="#br0" timeOffset="111714.96">12949 5688 117 0,'0'0'85'0,"0"0"-52"0,0 0-17 0,0 0-13 0,0 0 17 16,0 0-4-16,0 0-13 0,0 0-1 15,0 0-2-15,3 0-2 0,-3 0-14 16,2 1-13-16,2 0 29 0,0-1 10 16,0 1 22-16,3 0-2 0,2 0-30 15,-1 1 39-15,4-1-26 0,0 0-12 16,1-1 12-16,1 0-10 0,0 0 23 15,2 0-9-15,-2 0 5 0,-1-2-2 16,0-2-18-16,-2 2 1 0,-1 0 10 16,-2 0-13-16,-1 2 0 0,-3 0-1 15,-1 0 1-15,-1 0-1 0,-2 0-12 16,0 1 12-16,0 2 1 16,-4-1 16-16,1 2-16 0,1-1-3 0,0 0 0 15,0-1 0-15,1-1 3 0,0 0 15 16,1-1 40-16,0 0-16 0,-1 0-39 15,1 0 13-15,-1 0-3 16,-1-1 130-16,0-1-100 0,-2 0-40 16,-2 0-14-16,-3-1 13 0,1 0-1 15,-5 1-11-15,-1 2-13 0,-4 0 26 16,1 0 1-16,-2 0 0 0,1 2 1 16,-2 1 11-16,4-1-10 0,2 0 16 15,0 0 20-15,4-1-35 0,1 0-2 16,6-1 24-16,1 0-8 0,2 0-18 15,1 0-45-15,4 0-66 0,4 0-29 16,4 0 140-16,2 0 13 16,7-1 10-16,3-3-10 0,3-1-11 15,0 0 0-15,0 0 14 0,-2 0 4 16,-3 2-20-16,-6 2-3 0,-3 1 1 16,-3 0-1-16,-3 0-13 0,-4 0 3 15,-4 1 13-15,0 2 17 0,0-3 29 16,0 0 6-16,-3 3-3 0,2-3-13 15,1 0-4-15,-1 0 1 0,1 0 3 16,-2 0 0-16,1 0-1 0,0 0 5 16,-1 0-8-16,0 0-16 0,-1 0-3 15,-1 0 7-15,1 0-19 0,0 0-1 16,-1 0-16-16,-2 0-7 0,0 0 10 16,-2 0-16-16,-1 2 16 0,-3 1 0 15,-2 1-4-15,-1 2-1 0,2-1 18 16,-1 0 0-16,0 1-2 0,4-2-1 15,2-1 3-15,4-1 0 0,2-2 0 16,2 0-29-16,0 0-43 16,3 0-9-16,6 0 13 0,-2 0 68 15,6 0 3-15,2 0 29 0,2-4-6 16,-1 1 1-16,4-2-14 0,-4 1-12 16,0-1-1-16,-2 2-23 0,0-2-20 15,-6 3-5-15,0 0-155 0,-5-1-185 0</inkml:trace>
  <inkml:trace contextRef="#ctx0" brushRef="#br0" timeOffset="113201.6">13037 2757 23 0,'0'0'1'0,"0"0"-1"0,43-1 3 0,-28 1 88 0,-1 0-2 15,-1 0-44-15,0 0-12 0,0 1-30 16,-1 0 10-16,-3 3-11 0,-1-1-2 16,-1-1-16-16,-1 0 13 0,0-1 2 15,-4 1 1-15,0-2 9 0,-1 0 8 16,-1 0 9-16,0 0 49 0,0 0 6 15,-2 0 40-15,-1 0 26 0,-3 0-43 16,-1 2-65-16,-4-1-39 0,-1 2-33 16,-2 0 11-16,-1 1 9 0,-1 1 9 15,3 0 4-15,2 1-2 0,4-4-1 16,-1 1 3-16,5-2 0 0,0 1 0 16,3-2 3-16,0 0-3 0,0 0 0 15,0 0-16-15,2 0-7 0,-1 0-3 16,1 0-16-16,0 0-14 15,3 0 1-15,-2 0 53 0,0 0 2 16,3-1 1-16,-2 1 22 0,0 0-7 16,1-1-14-16,-2 1 1 0,-2 0 10 15,1 0-12-15,-1 0-1 0,0 0 0 16,1 0-1-16,-2 0 1 0,1 0 0 16,-1 0 2-16,0 0 15 0,0 0 15 15,0 0 24-15,0 0-14 0,-2 0-16 16,1 0-3-16,-1 1-10 0,0 0 0 15,1 0 3-15,1-1 4 0,-2 0 0 16,2 0-4-16,-1 0-14 0,0 0-1 16,-1 0 2-16,2 0 20 0,0 0-3 15,0 0-17-15,0 0 13 0,0 0-16 16,0 0-2-16,3 0-31 0,0 0-6 16,-1-2-16-16,4-1-40 0,-1 1 34 15,6-12-412-15,-39 35 201 0</inkml:trace>
  <inkml:trace contextRef="#ctx0" brushRef="#br0" timeOffset="113998.59">12955 5730 111 0,'0'0'140'0,"0"0"-114"0,0 0-26 0,0 0-72 0,0 0-6 0,0 0 23 16,0 0 45-16,0 0 10 0,46 0 88 15,-29-4-13-15,0-2-10 0,1-2 0 16,2 1 30-16,-4 0-7 0,-1 1-49 15,-3 3-36-15,-3 1 17 0,-1 0-18 16,-6 2-2-16,-1 0 30 16,-1 0-4-16,-1 0 3 0,-2 2-10 15,-4 2-5-15,-3 0-12 0,-1 3 14 16,-3 0-16-16,0 3-2 0,0-1 2 16,1-1 32-16,4-2 11 0,4-3-14 15,4-2-29-15,1-1 0 0,0 0-45 16,1 0-4-16,3-2 0 0,3-2 38 15,-1-5 9-15,1 3-228 0</inkml:trace>
  <inkml:trace contextRef="#ctx0" brushRef="#br0" timeOffset="114365.03">13015 2640 166 0,'0'0'532'0,"0"0"-428"0,0 0-104 0,0 0-254 0,0 0-274 0</inkml:trace>
  <inkml:trace contextRef="#ctx0" brushRef="#br0" timeOffset="118131.64">10502 6142 111 0,'0'0'98'0,"0"0"-36"0,0 0-7 0,0 0-16 0,0 0-22 15,0 0-14-15,0 0 20 0,0 0-22 16,0 0-1-16,0 0-20 0,-4 0 17 16,4 0 0-16,1 0-1 0,-1 0 1 15,2 0-20-15,-1 0-6 0,2 0 28 16,-1 0-2-16,1 0-15 0,1 0 18 15,2 2 20-15,0-2 6 16,0 0 3-16,3 2 23 0,1-2-3 16,-1 0 23-16,3-2-10 0,0 0 39 15,-1 0-49-15,0 2-29 0,-2-3-21 16,-1 3-2-16,-1 0-1 0,-3 0 0 16,-1 0-15-16,1 0 3 0,-3 1 10 15,1 1 0-15,-1-2 0 0,1 2 2 16,-1-2 0-16,-1 2 0 0,3-2 0 15,-2 2 0-15,1-2 1 0,-2 0 0 16,0 0 1-16,0 0 2 0,0 0 20 16,0 0 0-16,0 0-1 0,0 0-2 15,0 0-7-15,0 0 0 0,0 0 0 16,0 0 0-16,0 0 0 0,0 2 0 16,0-2-10-16,0 0 10 0,0 0-9 15,0 0-1-15,0 0-2 0,0 0 1 16,0 0-1-16,0 0 0 0,0 0 0 15,0 0 2-15,0 0-1 16,0 0 11-16,0 0 0 0,0 0-10 0,0 0 17 16,0 0-17-16,0 0 16 15,0 0-2-15,0 0 6 0,0 0 9 16,0 0-3-16,0 0-2 0,0 0-5 16,0 0-2-16,0 0-17 0,0 0 0 15,0 0 10-15,0 0-10 0,0 0-2 16,0 0 0-16,0 0 0 0,0 0-1 15,0 0 0-15,0 0-1 0,0 0-3 16,0 0-15-16,0 0 16 0,0 0-10 16,0 0 9-16,0 0-12 0,0 0 13 15,0 0 0-15,0 0-1 0,0 0-9 16,0 0 12-16,0 0 1 0,0 0-1 16,0 0-1-16,0 0 1 0,0 0 1 15,0 0 1-15,0 0 1 0,0 0 0 16,0 0 0-16,0 0 2 15,0 0-1-15,0 0-2 0,0 0 1 0,0 0 0 16,0 0 0-16,0 0 1 0,0 0-1 16,0 0 1-16,0 0 0 15,0 0 0-15,0 0-3 0,0 0 0 16,0 0-17-16,0 0-9 0,0 0 0 16,0 0 3-16,0 0 1 0,0 0-4 15,0 0 3-15,0 0 6 0,0 0 15 16,0 0 0-16,0 0 0 0,0 0-14 15,0 0-1-15,0 0-15 0,1 0-43 16,2 0-150-16,0-2-20 0,3 0-121 16,-19 6 366-16</inkml:trace>
  <inkml:trace contextRef="#ctx0" brushRef="#br0" timeOffset="122215.78">10536 6131 12 0,'0'0'163'0,"0"0"-101"0,0 0-23 0,0 0-10 0,0 0 11 16,0 0-18-16,0 0 8 16,0 0 12-16,0 0-13 0,-26-38-6 15,23 36 0-15,0-2 13 0,0 2-13 16,-1-1-7-16,2-1 36 0,-1 2-19 16,1 0-7-16,-1-1-6 0,1 3-17 15,1-1 42-15,-1-1-25 0,2 1 0 16,0 1-4-16,0 0-16 0,0 0-3 15,0 0-40-15,0 0-51 0,2 0 12 16,-1 0 14-16,5 0 39 0,-1-3 29 16,4 3 30-16,1-2-14 0,2 0-15 15,-1 1 2-15,0-1-1 0,1 2-2 16,-1-2 1-16,1 2 1 0,-2 0-1 16,1 0-1-16,-1 0 0 15,-2 0 0-15,3 0 0 0,-1 0 1 16,0 0-1-16,-3 0 0 0,0 0 0 15,0 0 0-15,-2 0-1 0,-2 2 1 16,-1-2 0-16,0 0-1 0,-1 0 0 16,-1 2 1-16,0-2 19 0,0 0 11 15,0 0 2-15,0 0 7 0,0 0 20 16,-1 0-13-16,-1 0-7 0,0 0-36 16,-1-2-3-16,0 2-3 0,-2-2-1 15,0 0 1-15,0 0 0 0,-2 0 0 16,0 1-10-16,-1-1-7 0,-2 2 1 15,0 0-1-15,-3 0 0 0,1 0 18 16,-1 0-17-16,-1 2 19 0,2-1 1 16,1 0 2-16,2 0 10 0,3 1-11 15,0-2 0-15,3 0 1 0,2 0 13 16,0 0-16-16,1 0-7 0,0 0-68 16,0 0-6-16,0 0 16 15,1 2 6-15,2-2 39 0,2 2 20 0,1-2 20 16,2 2-7-16,1-2-13 0,0 1 3 15,1-1-1-15,1 2 18 0,0-2-17 16,0 0 1-16,-3 0 12 16,2 0-16-16,-1 0 0 0,-3 0 0 15,2 2-2-15,-2-2 0 0,-1 3-12 16,0-2 14-16,1 1 0 0,-1-1 0 16,-1-1 0-16,0 3 2 0,-2-3 0 15,-1 0-2-15,0 0 0 0,-1 0 2 16,0 0 1-16,0 0 23 0,0 0 10 15,0 0 10-15,0 0 9 0,0 0-12 16,0 0 12-16,-1 0-19 16,1 0-4-16,-2 0-29 0,1 0-3 0,-2 0-3 15,-1 0 1-15,3 0-1 16,-2 0 0-16,0 0-1 0,0 0-15 16,0 0-1-16,0 0 4 0,1 0 3 15,0 0 13-15,1 0 0 0,-2 0 1 16,3 0 0-16,0 0-1 0,0 0 0 15,0 0 1-15,0 0-1 0,0 0 1 16,0 0 2-16,0 0 10 0,0 0-10 16,0 0 0-16,0 0-3 0,0 0-12 15,0 0-47-15,0 0 4 0,0 0 13 16,2 0 12-16,-2 0 11 0,0 0 16 16,1 0 0-16,-1 0 3 0,0 0 3 15,0 0 13-15,0 0-14 0,0 0 1 16,0 0-3-16,0 0 0 0,0 0 2 15,0 0 1-15,0 0-1 16,0 0-2-16,0 0 0 0,0 0 0 16,0 0 3-16,0 0 23 0,0 0-3 15,0 0-3-15,0 0-4 0,0 0 0 16,0 0-3-16,0 0-12 0,0 0 1 16,0 0-1-16,0 0 1 0,0 0 20 15,0 0-5-15,0 0-14 0,0 0 10 16,0 0-12-16,0 0 1 0,0 0 2 15,0 0-2-15,0 0-1 0,0 0 0 16,0 0-1-16,0 0 0 0,0 0-1 16,0 0 0-16,0 0-1 0,0 0 2 15,0 0 0-15,0 0 13 0,0 0 0 16,0 0 6-16,0 0-3 0,0 0 7 16,0 0 0-16,0 0 0 0,0 0-4 15,0 0 4-15,0 0 0 0,0 0 6 16,0 0-12-16,0 0-14 0,0 0 13 15,0 0-14-15,0 0 1 0,0 0-3 16,0 0-1-16,0 0-3 16,0 0-9-16,0 0 0 0,0 0-3 15,0 0 3-15,0 0-7 0,0 0 1 16,0 0 2-16,0 0-5 0,0 0 9 16,0 0 9-16,0 0-9 0,0 0 13 15,0 0 1-15,0 0 2 0,0 0 13 16,0 0 0-16,0 0 0 0,0 0-12 15,0 0 12-15,0 0-14 0,0 0-1 16,0 0-1-16,0 0-1 0,0 0-1 16,0 0-1-16,0 0-10 0,0 0-4 15,0 0 1-15,0 0 3 16,0 0 0-16,0 0 10 0,0 0 1 16,0 0-11-16,0 0 0 0,0 0-108 15,0 0-81-15,0 0-134 0,0 0 162 0</inkml:trace>
  <inkml:trace contextRef="#ctx0" brushRef="#br0" timeOffset="123832.12">708 6120 167 0,'0'0'118'0,"0"0"-50"0,0 0-9 0,0 0 13 0,0 0-4 16,0 0-16-16,0 0-22 0,0 0-27 16,0 0-2-16,-11-6-1 0,11 6-1 15,0 0-48-15,0 0-13 0,3 0-10 16,0 0 27-16,1 1 25 0,0 2 20 15,3 0-3-15,-2 0-13 16,3 0 13-16,-1 1-9 0,0-2 11 16,1 2-1-16,-2-1 0 0,2-1-1 15,-3 0-8-15,2 0 11 0,-1 0 1 16,2-1 1-16,0 0 18 0,-1 1-7 16,2 0-10-16,-2-1 17 0,2 0-1 15,-1 4-19-15,-4-2-88 0,-1 2-238 0</inkml:trace>
  <inkml:trace contextRef="#ctx0" brushRef="#br0" timeOffset="124381.85">1584 6164 15 0,'0'0'2'0,"0"0"38"0,0 0 77 0,0 0-117 0,0 0-27 0,0 0 27 0,0 0 0 15,0 0 23-15,0 0 29 0,0 0-16 16,32 14-36-16,-33-9-245 0</inkml:trace>
  <inkml:trace contextRef="#ctx0" brushRef="#br0" timeOffset="134397.96">10619 6037 9 0,'0'0'16'0,"0"0"4"0,0 0 19 16,0 0 3-16,0 0 0 0,0 0 11 15,0 0-4-15,0 0-33 0,0 0 0 16,4 16 4-16,-7-9 3 0,2-1-10 16,-2-1 36-16,0 0 39 0,-1-1-69 15,-1 0-18-15,-1-2 0 0,3 1 1 16,0-2 44-16,3 0 3 0,0 1-2 15,0-2-47-15,0 0-20 0,0 0 1 16,0 0-4-16,1 2-10 0,2 0 20 16,-2 0-179-16,3 1-141 0</inkml:trace>
  <inkml:trace contextRef="#ctx0" brushRef="#br0" timeOffset="166014.71">5071 6789 232 0,'0'0'2'0,"0"0"-2"0,0 0 0 0,0 0-30 16,0 0-54-16,0 0 41 0,0 0 43 16,0 0 19-16,0 0-19 0,10 5 0 15,-4-5 19-15,3-2 7 0,2-2 7 16,3-3 0-16,1 0-30 15,0-2-1-15,2 1-2 0,0 3-3 16,-1-2-23-16,1 1 26 0,-2 1-4 16,-1 1 2-16,0 1-14 0,-3 2 2 15,1-1 14-15,-2 2 29 0,-3 0 13 16,1 0-22-16,-3 0 3 0,0 1-6 16,-2 0-17-16,-1 0-1 0,0 2 0 15,1-3-1-15,-2 2-1 0,1-2-10 16,-1 1 0-16,0 0 10 0,0-1-7 15,0 0 10-15,0 0 13 0,-1 2 0 16,1-1 0-16,-1 2-13 0,0 2-13 16,-1 4-62-16,-2-2-72 0</inkml:trace>
  <inkml:trace contextRef="#ctx0" brushRef="#br0" timeOffset="168914.75">10423 6746 18 0,'0'0'17'0,"0"0"-4"0,0 0-11 0,0 0 18 0,0 0 6 0,0 0 10 16,0 0 104-16,0 0-10 15,0 0-68-15,-6 11-19 0,4-11-21 16,-1 2 1-16,1-2 13 0,0 0 19 16,1 0-6-16,-1 0-16 0,0 0-4 15,1 0 7-15,-2 0-10 0,-1 0 4 16,1 0-30-16,-2 0-4 0,0 2-12 15,-2-2 0-15,2 4-27 0,-4-1 7 16,1 1 10-16,-2 1 10 0,0 0 3 16,2-1 10-16,1 0 1 0,1-2-2 15,1 1 1-15,2-2 1 0,0 0 0 16,2 0-15-16,0 0-2 0,1-1-4 16,0 0 0-16,0 0-19 0,1 0-40 15,3 0 27-15,0 0 54 0,1 0 1 16,2 0 0-16,0-2 3 0,-1 1 0 15,-2 0-3-15,-1 0 0 0,-2 0-2 16,0 1 2-16,-1 0 2 16,0 0 18-16,0 0-4 0,0 0-3 15,0 0-13-15,0 0-1 0,0 0-2 16,0 0-17-16,0 0-16 0,1 0-9 16,1 0 2-16,1 0 17 0,2 0-3 15,-1 0-7-15,0 1 7 0,2 0 3 16,-3-1 22-16,0 1 1 0,-2-1 3 15,0 0 3-15,-1 0 27 0,0 0 38 16,0 0 43-16,0 0-23 0,0 0-23 16,-1 0-65-16,-2 0-3 0,2 0-140 15,-2-3-228-15</inkml:trace>
  <inkml:trace contextRef="#ctx0" brushRef="#br0" timeOffset="169782.27">10481 6725 9 0,'0'0'13'0,"0"0"-10"0,0 0 121 0,-52 34-43 0,32-23-35 15,-3 0 0-15,5 0-20 0,0-3-3 16,5-2 9-16,4-2-2 16,3-2-1-16,5-1-29 0,2-1-65 0,7 0-69 15,2-5 134-15,4-1 12 16,2-3 4-16,4-1-3 0,0-1-13 15,1 0-1-15,-2 2 0 0,0-1 1 16,-3 2 0-16,-2 2 0 0,-2 1-11 16,-1 3 11-16,-3 0 0 0,-4 1 0 15,-1 1-3-15,-2-1 0 0,0 1 3 16,-1 0 19-16,0 0 17 0,-4 0 42 16,-2 3-19-16,-5 2-46 0,-4 3 4 15,-3 1-1-15,-2 3 3 0,-1 2-19 16,0-3 0-16,4-1-3 0,2-1 1 15,3-3-1-15,4-2-10 0,5-2 13 16,0-1-17-16,3 0 1 0,0 0-7 16,0-1-52-16,4 0 3 0,1 0 40 15,3 0 6-15,3-2 23 0,-2-1 3 16,0-1 3-16,-1-1 20 0,-4 3-10 16,0 0 3-16,-2 1 4 15,-1 0 2-15,-1 1 24 0,0 0 3 0,0 0-10 16,0 0-16-16,0 0-4 15,0 0 1-15,0 0-17 0,0 0-3 16,0 0-25-16,0 0 2 0,0-1 1 16,-1 1-1-16,1 0 3 0,0 0 18 15,0 0-11-15,-1 0 12 0,1 0 1 16,0 0 1-16,0 0 2 0,0 0 20 16,0 0 3-16,0 0 4 0,0 0-4 15,0 0-13-15,0 0-11 0,0 0-2 16,0 0-1-16,0 0-16 0,0 0 4 15,0 0-3-15,0 0 0 0,0 0-4 16,0 0 4-16,0 0 14 0,0 0-2 16,0 0 1-16,0 0 1 0,0 0 0 15,0 0 2-15,0 0 36 0,0 0 22 16,0 0-18-16,0 0-18 0,0 0-22 16,0 0-30-16,0 0 9 0,0 0 21 15,-1 0 4-15,-1 0 9 16,0-1-13-16,1 0 1 0,0 1 0 15,-1-1-1-15,1 1-3 0,-1-1-43 16,0-1 45-16,-1 2 1 0,3 0 3 16,-1 0-2-16,0 0-1 0,1 0-42 15,-2 0-183-15,1 0 39 0</inkml:trace>
  <inkml:trace contextRef="#ctx0" brushRef="#br0" timeOffset="171145.54">844 6785 1 0,'0'0'0'0</inkml:trace>
  <inkml:trace contextRef="#ctx0" brushRef="#br0" timeOffset="174881.65">2534 6786 10 0,'0'0'0'0,"0"0"0"16,52-7 0-16,-34 5 3 15,0-5 23-15,1 2-25 0,-1-1 0 16,-1 2-1-16,-2 1-13 0,-1-2 12 16,-2 3 0-16,-1 0 1 0,-4 1 0 15,-1 0-2-15,-3 0 0 0,-1 1 0 16,1 0-1-16,-3 0 3 0,0 0 20 15,0 0-4-15,0 0-16 0,0-1-31 16,-2 1 9-16,-3-1 22 0</inkml:trace>
  <inkml:trace contextRef="#ctx0" brushRef="#br0" timeOffset="175049.97">2652 6759 28 0,'0'0'30'0,"0"0"-14"16,-45 15 3-16,34-12-5 0,3-1 4 0,1-2-18 15,5 2 0-15,-1-2-2 0,3 0 2 16,0 0-13-16,0 0 11 0,0 0-2 15,0 0 1-15,-1 0 1 0,1 0 0 16,0 0 0-16,0 0-2 16,0 0 2-16,0 0-11 0,0 0 10 15,0 1-13-15,0 0-14 0</inkml:trace>
  <inkml:trace contextRef="#ctx0" brushRef="#br0" timeOffset="177700.71">3539 7218 297 0,'0'0'114'0,"0"0"-114"0,0 0-170 0,0 0 20 16,0 0 111-16,0 0 26 0,49 34 10 16,-25-24-10-16,8 2 12 0,12 0 1 15,12-5 1-15,5-3-1 0,1-4 0 16,-2-6-13-16,-4-3 12 0,2 1-3 15,-1-1-1-15,0 0 5 0,3-1 0 16,1 0 0-16,0 1 0 0,-1 0 0 16,-2 0 0-16,-2 1 0 0,-6 0 10 15,-10 4 9-15,-10 0-6 0,-9 3-13 16,-5 1 0-16,3-1 1 16,-5 1 13-16,-1 0 12 0,-3 1 3 15,-8 4-29-15,-1-1-101 0</inkml:trace>
  <inkml:trace contextRef="#ctx0" brushRef="#br0" timeOffset="178448.59">6262 7314 636 0,'0'0'166'0,"0"0"-166"0,0 0-136 0,0 0 22 0,0 0 16 0,0 0 36 16,0 0 46-16,0 0 16 0,0 0-2 16,47 13-11-16,-28-9 0 0,3 2-7 15,5 2 5-15,8-1 14 0,12 1 1 16,8-1-1-16,1-1 1 15,-2-3 18-15,-6-2-1 0,-8-1-1 16,-6 0 13-16,-6 0-6 0,-7 0-7 0,-3 0 11 16,3 0-5-16,2 0-2 15,0-1-7-15,-1 1 3 0,-5 0 14 16,-3 1-30-16,-1 4-11 0,-5-1-270 16,-3 2 89-16</inkml:trace>
  <inkml:trace contextRef="#ctx0" brushRef="#br0" timeOffset="-157848.24">5525 7320 23 0,'0'0'42'0,"0"0"-25"0,0 0-17 0,0 0 13 16,0 0 6-16,37-4 3 0,-20 4-21 15,1-2 21-15,7-1 10 0,9-3 40 16,9-1 10-16,13-2-14 0,5-4 1 16,-2 1-24-16,-2 1-6 0,-3 1 7 15,2 0 16-15,4-1-46 0,1 2 0 16,2-4-2-16,1 0-13 15,2 0 12-15,1 3 9 0,0-1-20 16,-3 3 12-16,-3 3-12 0,-4 1-2 0,-5 1 85 16,-2 1-72-16,-4 2 6 15,-8 0-7-15,-11 2-11 0,-5 1 1 16,-6-1 1-16,1 0-2 0,0 0-1 16,-2 3 1-16,-5-3-1 0,-4-2 1 15,-3 2 2-15,-3-2 49 0,0 0 13 16,0 0 4-16,0 0-1 0,0 0-16 15,-2-2-13-15,-1-2-39 0,0-1 0 16,-2-2-35-16,1-2-89 0,1-1-42 16,2 2-170-16,1-9-205 0</inkml:trace>
  <inkml:trace contextRef="#ctx0" brushRef="#br0" timeOffset="-154282">5535 7921 63 0,'0'0'62'0,"47"5"3"0,-21-5-32 0,5 0 6 0,0 0-6 0,2 0-1 16,-2 0 14-16,1 0 45 0,-5 0-52 15,0 0-22-15,-5 2-16 0,-1 1 2 16,-3 1-3-16,-3 1 2 16,-1-2-1-16,-3 2 12 0,-1-2-11 0,-3-1 1 15,-2 2-2-15,-2-4-1 16,0 1 3-16,-1-1 23 0,-1 0 0 15,-1 0 7-15,0 0 3 0,1 0 22 16,-1 0 7-16,0 0-9 0,0 0-11 16,0 0-12-16,0 0 0 0,0 0-4 15,0 0-3-15,0 0 3 0,0 0-6 16,0 0-10-16,0 0-10 0,0 0 10 16,0 0-13-16,0 0-2 0,0 0-20 15,-2 0-37-15,-1 0-101 16,0 0-189-16,-4-9-155 0,22 18 504 0</inkml:trace>
  <inkml:trace contextRef="#ctx0" brushRef="#br0" timeOffset="-152579.3">6760 7971 43 0,'0'0'105'0,"0"0"139"0,0 0-244 16,0 0-52-16,0 0-111 0,0 0 104 16,37 0 59-16,-15-3 4 0,10-2 32 15,10-3 6-15,-5 1-42 0,6-3-160 0</inkml:trace>
  <inkml:trace contextRef="#ctx0" brushRef="#br0" timeOffset="-152415.25">7310 8101 489 0,'0'0'114'0,"0"0"-114"0,0 0-160 15,0 0-276-15</inkml:trace>
  <inkml:trace contextRef="#ctx0" brushRef="#br0" timeOffset="-145148.21">10361 7875 2 0,'0'0'16'0,"0"0"7"0,41-9 0 0,-28 7 23 0,-1-2-27 16,0 1-15-16,-3 1 28 16,0 0-6-16,-5 2 0 0,-1-2-25 15,-2 2 1-15,0 0 11 0,-1 0 65 0,0 0-6 16,-1 2 6-16,-3-2-10 16,0 2-2-16,-4 2-60 0,-1-1-6 15,-1-1-3-15,-4 3-13 0,0-1 2 16,1 2 1-16,-1-1 13 0,2-1 0 15,3-2 23-15,2 1-19 0,3-3 9 16,2 0 0-16,1 0 3 0,1 0-16 16,0 0-29-16,1 0-37 0,1-2-12 15,1 1 50-15,0-1 28 0,2 0 0 16,0 0-1-16,1-2-1 0,0 3-11 16,1-1 9-16,-1 2-15 0,2 0 2 15,-3 0 4-15,2 0 10 0,-2 0-10 16,2 2 12-16,-1-2-1 15,-1 1-28-15,0 1 15 0,-1-1 15 16,-1 0 3-16,-2 0-1 0,0-1 11 0,-1 0 62 16,0 0-4-16,0 0-2 15,0 0 3-15,-1 0-24 0,0 1-12 16,-1-1-13-16,1 0-7 0,-1 0-16 16,0 0-15-16,1 0 12 0,0 0-13 15,-1 0-1-15,2 0-5 0,0 0-21 16,-1 0-94-16,1 1-212 0</inkml:trace>
  <inkml:trace contextRef="#ctx0" brushRef="#br0" timeOffset="-143848.25">868 7992 215 0,'0'0'65'0,"0"0"-65"0,0 0-26 0,0 0 26 0,0 0 0 15,0 0 23-15,0 0 3 0,0 0 7 16,0 0 3-16,0 0 19 0,-16-31-12 15,16 30-17-15,-1-1-8 0,1 1-18 16,-1 1-23-16,1 0-26 16,0 0-58-16,0 1 29 0,0 2 3 15,0 0 32-15,2-1 17 0,1 2 26 16,0 0 0-16,3 1-2 0,0-2-24 16,1 2 9-16,-1-3-2 0,1 2 3 15,0-2-4-15,2 0 20 0,1-2 0 16,2 0 36-16,2 0 6 0,0 0 7 15,3 0 0-15,3-2-10 0,1-2-16 16,1 0-7-16,1-1 24 0,0 2-14 16,-1-3-4-16,-1 3-5 15,-3-1-15-15,-2 2-1 0,-2 0-1 0,-4 1-13 16,1-1 13-16,-2 2-2 16,-1-1 2-16,-1 0 2 0,2 1 24 15,-3 0-24-15,2 0 15 0,-1 0-14 16,-2 0-2-16,0 0 2 0,0 0 30 15,-2 0-10-15,-1 2 9 0,-1 0 1 16,0 1-1-16,-1-1-19 0,2 3-13 16,-1 0-26-16,0 1-208 0,-1 1-79 0</inkml:trace>
  <inkml:trace contextRef="#ctx0" brushRef="#br0" timeOffset="-141714.37">2390 7924 39 0,'0'0'297'0,"0"0"-141"0,0 0-68 0,0 0-35 0,0 0-14 0,0 0 0 16,0 0-10-16,0 0-3 0,0 0-26 15,-3 0-11-15,3 0-8 0,0 0-11 16,0 0-9-16,0 0-16 0,0 0-14 16,1 0-9-16,4 0-29 0,0 0 64 15,5 0 43-15,1-3 33 0,4 1-15 16,3 0-17-16,0-1 11 0,2 1 21 15,1 0-33-15,-1 0-1 0,0 0-19 16,-1 0 20-16,1 0 0 0,0 2 17 16,-1-2 22-16,2 0 0 0,-2-1-16 15,0 1-20-15,0-1 23 0,0 0-6 16,-1 0-1-16,0-1 1 16,0 3-7-16,-1-1 6 0,-1 2 4 15,-1-3-21-15,1 3-2 0,-2-1-1 16,-1 1 0-16,-1 0-2 0,0 0 1 15,-2 4-18-15,-1-4-3 0,-4 2 21 16,0-1-11-16,-2-1 11 0,-2 0 2 16,-1 0 13-16,0 0 29 0,0 0 14 15,0 0-7-15,0 0-7 16,0 0-13-16,0 0-6 0,0 0 0 16,0 0 3-16,0 0-3 0,0 0-4 0,0 0-2 15,0 2-1-15,0-2-3 16,0 0-10-16,0 0 14 0,0 0-14 15,0 0 16-15,0 0-15 0,0 0 9 16,0 0-10-16,0 0 13 0,0 0-14 16,0 0 12-16,0 0 2 0,0 0 3 15,0 0-6-15,0 0 7 0,0 0 3 16,0 0-7-16,0 0 4 0,0 0-7 16,0 0-11-16,0 0 14 0,0 0-13 15,0 0 10-15,0 0 4 0,0 0-4 16,0 0-10-16,0 0 13 0,0 0-14 15,0 0 0-15,0 0 0 0,0 0-2 16,0 0-4-16,0 0-28 0,0 0-4 16,0 0-6-16,0 2-7 0,0 2-49 15,-1 0-172-15,-6 4-210 0,15-26 190 0</inkml:trace>
  <inkml:trace contextRef="#ctx0" brushRef="#br0" timeOffset="-140865.22">5758 7855 88 0,'0'0'290'0,"0"0"-136"0,0 0-18 0,0 0-61 0,0 0-75 0,0 0-6 15,0 0-27-15,0 0 33 16,0 0 23-16,-1 2 60 0,2-2-83 16,-1 0-39-16,0 0-17 0,0 2 14 15,0-1 42-15,0-1 25 0,0 1 14 16,0-1-10-16,0 0-3 0,0 1-9 16,0-1-1-16,0 1-3 0,0-1 7 15,0 0-1-15,0 0-3 0,0 0-3 16,0 0-9-16,0 1-4 0,0-1-24 15,4 3-64-15,2 1 32 0,-2-1 53 16,-1-3-476-16,-20-12 219 0</inkml:trace>
  <inkml:trace contextRef="#ctx0" brushRef="#br0" timeOffset="-136948.29">10375 8547 109 0,'0'0'153'0,"0"0"-75"0,0 0-29 0,0 0-3 0,0 0-4 0,0 0 7 15,0 0-13-15,0 0-23 0,-39-15 0 16,35 13 29-16,0 0 14 0,0 2-14 15,3-1-19-15,-1 1-7 0,2 0-16 16,0 0 0-16,0 0-2 16,0 0 0-16,0 0-1 0,0 0-10 15,0 0 9-15,0 0-12 0,0 0 13 16,0 0 3-16,0 0 16 0,0 0 10 16,0 0-6-16,0 0-17 0,1 0-3 15,0 0-19-15,0 0-11 0,2 0-6 16,2 0 11-16,0-1 25 0,5 0 26 15,3-2-13-15,2 1-10 0,5-2-1 16,-2-2 14-16,2 3-16 0,3 0-1 16,-3 0 0-16,-1 2-1 0,-1 1 0 15,-1 0-2-15,-2 0 1 16,-1 1 0-16,-1 2 0 0,-2 0-11 16,-1-1 14-16,0 3 2 0,-2-3 14 15,1 2-3-15,1-2-10 0,-4 0 17 16,2 0-4-16,0 0-14 0,-2-1 11 15,-2 2-9-15,1-2 15 0,-4 0 10 16,1 0-3-16,-1 1-13 0,0-2 1 16,-1 1 2-16,0-1-3 0,0 0 3 15,0 0-3-15,0 0 7 0,0 0 9 16,0 0 0-16,0 0 4 0,0 0 3 16,0 0-7-16,0 0-3 0,0 0-6 15,0 1 3-15,0-1-4 0,0 0 1 16,0 0-4-16,0 0 3 0,0 0 1 15,0 0-7-15,0 0 3 0,0 0 1 16,0 0-16-16,0 0-1 0,0 0-13 16,0 0-10-16,0 2-10 0,0-2-12 15,1 2-53-15,-1 2-208 16,0-1-239-16,-1-14 268 0</inkml:trace>
  <inkml:trace contextRef="#ctx0" brushRef="#br0" timeOffset="-133798.12">4342 9076 10 0,'0'0'215'0,"0"0"-215"0,0 0-55 0,0 0 19 16,0 0 13-16,0 0 20 0,0 0-14 16,0 0 1-16,0 0 13 15,-9-6-14-15,9 6 15 0,0 0-1 16,1 3-33-16,3-1 22 0,-1 1 14 16,2 4 0-16,3-1 0 0,2 1 0 15,-4-3 0-15</inkml:trace>
  <inkml:trace contextRef="#ctx0" brushRef="#br0" timeOffset="-126295.1">5643 9620 192 0,'0'0'82'0,"0"0"-82"0,0 0-2 0,0 0 1 0,0 0-3 16,-24-41 1-16,21 36 3 15,0 0-2-15,0 1 2 0,1 0-16 16,0 0-4-16,1 1 7 0,-1-1 12 15,-2 2 1-15,2 1 0 0,1-1 2 16,-1 1 14-16,0 0-14 0,-1 1 17 16,0 0 23-16,2-2 30 15,-2 2-33-15,3 0-22 0,-1 0-1 0,0 0-13 16,0 0 14-16,1 0 5 0,-1 0 21 16,-1 0-1-16,0 0-9 15,0 0-10-15,1-2-21 0,-1 2 11 0,-1-2-11 16,-2 2-2-16,2-1 0 15,-1 0-2-15,1 1-1 0,-1 0-1 16,3-1-11-16,-1 1 15 0,1 0 3 16,0 0-1-16,0 0-2 0,1 0-13 15,0 0-6-15,0 0-10 0,0 0-4 16,0 0 4-16,0 0 12 0,0 0 14 16,0 0-10-16,0 0 10 0,0 0-20 15,0 1 2-15,0 3 21 0,0 1 13 16,0-1 0-16,0 0-9 0,0-1-2 15,0-1-1-15,0 0-1 0,0-1-13 16,0 0 10-16,0 1-14 0,0-2 4 16,0 0 10-16,0 0 0 0,0 0-10 15,0 2-10-15,0-2-20 16,0 2 17-16,0-2 13 0,1 1-6 16,0-1-1-16,-1 0 20 0,0 1 13 15,0-1 20-15,0 0 3 0,0 0 9 16,0 0-15-16,0 1-11 0,0-1-16 15,0 0 0-15,0 0-2 0,0 0 1 16,0 0-2-16,0 0-61 0,0 0-105 16,0 0 65-16,0 0 52 0,0 0 49 15,0 0 0-15,0 0 3 0,-3 0-1 16,-2 0-1-16,0 0-1 0,-2 0 0 16,2 0 0-16,-3 2-2 0,1 0-1 15,-3 3-10-15,0-1 12 0,0-1 0 16,2 1 1-16,-1-2 1 0,0 0 1 15,3-2 14-15,0 0 4 0,2 0-1 16,0 0 11-16,0 0 15 0,3-2-6 16,-1 1-12-16,0 0 12 15,0-1 16-15,-1 2-13 0,2-2-15 0,-1 1-11 16,2 0 0-16,-1 1 4 16,0-1-17-16,1 0 0 0,-1 1 10 15,1-1 7-15,-1 1 16 0,1 0 3 16,0-1-3-16,0 1-4 0,0 0-19 15,0 0-12-15,0-1-1 0,0 1-19 16,0 0-14-16,0 0 1 0,0 0-7 16,0 0-10-16,0 0 0 0,0 0-46 15,0 0 23-15,0 0 14 0,0 0 15 16,2 0 11-16,-1 0 30 0,3 1-2 16,1 0 3-16,0 2 0 0,2-1 2 15,0 0 0-15,1 2 0 0,1-1-1 16,-2 1 0-16,2-2-1 15,0 1-1-15,-1 1 2 0,1-2-2 16,0 0 1-16,-2 0 0 0,1 0 1 16,-1 1 0-16,0-1 0 0,-1 0 0 15,0 0 1-15,-1 0 0 0,1 0-1 16,-2 1 2-16,3 0 0 0,-3-1-1 16,2 0 2-16,-2 2-2 0,3-2 1 15,-1 1 11-15,1 0-12 0,-1-1 12 16,3 1 7-16,-2-2-4 0,2 1 7 15,0-1 0-15,0 0 3 0,-1 0 3 16,1 0-9-16,0 0 9 0,-2-1-6 16,1 2-20-16,-4-2 20 0,1 0-20 15,-1 0 10-15,-3 0 0 0,2 2-10 16,-3-2 10-16,1 0-9 0,0 0 12 16,1 0-3-16,0 1-12 0,1-1 1 15,-1 1 2-15,3 1-1 0,0-1-2 16,-1 1 2-16,3 0-1 15,-2 0 1-15,2 0-2 0,-2 0 0 0,0 1-1 16,-1-1 1-16,-1-2-2 0,-1 2 1 16,2 0 0-16,-2-2-1 15,-1 2-2-15,0-2 3 0,-1 0 2 16,1 0-1-16,0 0 0 0,0 0-1 16,1 2-2-16,2-1 2 0,1-1 2 15,1 2 1-15,1-1 0 0,3 0-3 16,-2 1 0-16,1-1-1 0,-1 0-2 15,1 1 0-15,-2 0-1 0,0 0 1 16,-1 0 0-16,1-1 0 0,-2 0 1 16,-1 0 2-16,0 0-1 0,0-1 1 15,0 2 3-15,0-2-2 0,-1 0 2 16,0 0 0-16,2 0 10 0,-2 0-13 16,0 0 0-16,-1 0-1 0,1 1 0 15,0 1 1-15,-1-2-2 0,-1 1 1 16,1-1 0-16,-2 1 1 0,1-1 3 15,-1 0 17-15,0 0-1 16,0 0 4-16,0 0 10 0,0 0 28 16,0 0 37-16,0 0-46 0,0 0-12 15,0 0-11-15,0 0-10 0,0 0-6 16,0 0-9-16,0 0-1 0,0 0 0 16,0 0-1-16,0 0-1 0,0 0 2 15,0 0-1-15,0 0 1 0,0 0 13 16,0 0 1-16,0 0-14 0,0 0 13 15,0 0-3-15,0 0-11 16,0 0-2-16,0 0 0 0,0 0-2 16,0 0-21-16,0 0 4 0,0 0-1 0,0 0-6 15,0 0 0-15,0 2 10 16,4 0 16-16,1 3 2 0,0 0 1 16,1 1-3-16,-2 4-52 0,2 0-186 15,-2 4-49-15,-2-2 79 0</inkml:trace>
  <inkml:trace contextRef="#ctx0" brushRef="#br0" timeOffset="-122698.33">2718 10183 437 0,'0'0'629'0,"0"0"-417"0,0 0-212 0,0 0-20 0,0 0-55 16,0 0-16-16,0 0 3 15,0 0 7-15,0 0 6 0,0 0-46 16,0 0 23-16,0 0 66 0,32 1 31 16,-16-2-55-16,-1-1-156 0,0 1 59 15,0 1 52-15,-2 0 27 0</inkml:trace>
  <inkml:trace contextRef="#ctx0" brushRef="#br0" timeOffset="-122338.05">2849 10794 39 0,'0'0'0'0,"0"0"-39"0,0 0 39 0</inkml:trace>
  <inkml:trace contextRef="#ctx0" brushRef="#br0" timeOffset="-120030.2">4485 10949 16 0,'0'0'786'16,"0"0"-506"-16,0 0-241 0,0 0-39 15,0 0-26-15,0 0 26 0,0 0 13 16,0 0 10-16,0 0-21 0,-2 3 1 15,2-3 13-15,0 0-3 0,0 1-10 16,0-1-1-16,0 0-2 0,0 0-1 16,0 0 0-16,0 0 0 15,0 0-1-15,0 0 1 0,0 0-1 0,0 0-11 16,0 0-4-16,0 0-5 0,0 0-5 16,0 0-8-16,0 0-8 15,0 0-15-15,4 2-89 0,-1 1-261 16,2 1 177-16,2-1 70 0,-26-15 161 0</inkml:trace>
  <inkml:trace contextRef="#ctx0" brushRef="#br0" timeOffset="-116798.24">5366 10934 290 0,'0'0'261'0,"0"0"-114"0,0 0-147 0,0 0-56 16,0 0-22-16,0 0 0 0,0 0-23 15,42-16 88-15,-20 5 13 0,6 0 2 16,2-2 1-16,3 0-3 0,1 2 0 15,0 0-23-15,0 0 8 0,0 2 15 16,0 0 0-16,0 0 0 16,0 0-19-16,3 1 2 0,5-3 17 15,6 2 0-15,7-4 2 0,-1 2 21 16,-4-1 33-16,-8 3-20 0,-15 4-20 16,-6 2-3-16,-4 0-10 0,1-1 0 15,2 4 0-15,-3-1-3 0,-2 1 0 16,-5 0 2-16,-4 0-1 0,-3 1 2 15,-2-1-2-15,0 0 19 0,-1 0 22 16,0 0 23-16,0 0 27 0,0 0-24 16,0 2-19-16,0-2-20 0,0 0-16 15,0 0-10-15,0 0-3 0,0 0 0 16,0 0-3-16,0 1 0 0,-1 1-20 16,-5 3-45-16,-1 1-323 0,-28 9 33 0</inkml:trace>
  <inkml:trace contextRef="#ctx0" brushRef="#br0" timeOffset="-114663.39">2788 10804 11 0,'0'0'29'0,"0"0"17"0,0 0 3 0,0 0 6 0,0 0-6 0,0 0 0 0,0 0-7 16,0 0 1-16,0 0-11 15,0 0-5-15,0 0 2 0,0 0 0 16,0 0 4-16,0 0 9 0,0 0 20 16,0 0 0-16,0 0 26 0,0 0-19 15,0 0-11-15,0 0-9 0,0 0-13 16,0 0-16-16,-2 0 2 0,-4 0-22 15,-2 0-19-15,-2-3-24 0,-1 1 24 16,-2 1 16-16,0 0 2 0,0 0-3 16,-2 0 2-16,2 1 0 0,0 0 0 15,1 0 1-15,-1 0 0 0,1 0-2 16,0 2 1-16,2-2-1 0,1 2-10 16,1-2 11-16,4 1 2 0,1 0 16 15,2-1 1-15,1 0-17 0,0 0-26 16,0 0-36-16,0 0-61 0,3 1 18 15,0 1-22-15,6-2 3 16,3 0 75-16,3 0 36 0,5 0 12 16,4 0 1-16,2-3-3 0,2 0-20 15,0-1 23-15,1 0-3 0,-2-2 1 16,-3 2 2-16,-5 1 9 0,-5 0-6 16,-5 1 13-16,-3 2 3 0,-4-1 43 15,-2 1 39-15,-14 4-101 0,1 1-286 16</inkml:trace>
  <inkml:trace contextRef="#ctx0" brushRef="#br0" timeOffset="-112782">7237 11385 42 0,'0'0'157'0,"0"0"-89"0,0 0-68 0,0 0-3 16,0 0-82-16,0 0-16 0,0 0 23 15,0 0 78-15</inkml:trace>
  <inkml:trace contextRef="#ctx0" brushRef="#br0" timeOffset="-112731.81">7237 11385 12 0,'62'-20'1'0,"-51"20"-1"16,3 0-3-16,-3 0-7 0</inkml:trace>
  <inkml:trace contextRef="#ctx0" brushRef="#br0" timeOffset="-110248.39">659 10791 30 0,'0'0'3'0,"0"0"-3"0,0 0-3 0,0 0-26 16</inkml:trace>
  <inkml:trace contextRef="#ctx0" brushRef="#br0" timeOffset="-97412.02">3581 13305 88 0,'0'0'127'0,"0"0"-19"0,0 0-53 0,0 0-12 0,0 0-30 0,0 0 3 15,0 0 7-15,0 0 3 0,0 0-3 16,-3-1-20-16,3 1-2 16,0 0-1-16,0 0-3 0,0 0-13 15,0 0 2-15,0 0 1 0,0 0 13 16,0 0 0-16,0 0 17 0,0 0-17 15,0 0-23-15,0 0-16 0,0 0 3 16,0 0-36-16,0 0 13 0,0 0 11 16,0 0 5-16,0 0 14 0,0 0 9 15,0 0 4-15,2 0 3 0,2 0 10 16,2 1 3-16,0 0 19 0,5-1 4 16,1 0-3-16,2 0-18 15,3 2-2-15,3-2-1 0,2 0-1 0,-2 0 2 16,1 1 2-16,-6-1-1 15,2 0-1-15,-1 1-15 0,1 1 11 16,3 0-12-16,-3 0 15 0,2 0-1 16,-5 1 2-16,1-1 0 0,-2 1-1 15,1 0 0-15,-1-1-3 0,-1-1 4 16,0 1 1-16,0 0 19 0,1-2 42 16,1 0-3-16,1 0-30 0,1 0 20 15,-2 0-10-15,3 0-36 0,0 0-2 16,-3 1-1-16,0 1-26 0,-1-2 10 15,-2 2 13-15,0 0 1 0,-3 0 2 16,-1 0-20-16,1 1 17 0,-4-2 1 16,-1 0-1-16,2 1 1 0,-3-1 0 15,-1 0 2-15,0-1 13 0,-1 0 16 16,0 1 4-16,0-1 6 0,0 0 4 16,1 0 22-16,-1 0 42 0,0 0-6 15,0 0-26-15,0 0-3 16,0 0-17-16,0 0-9 0,0 0-4 15,0 0-12-15,0 0-1 0,0 0-13 16,0 0-12-16,0 0-4 0,0 0 0 16,0 0-13-16,0 0 10 0,0 0 0 15,0 0-16-15,0 0 15 0,0 0-9 16,0 0 10-16,0 0-16 0,0 0 15 16,0 0-12-16,0 0-7 0,0 0-13 15,0 0-91-15,0 0-300 0,0 0 85 16,0 0 295-16</inkml:trace>
  <inkml:trace contextRef="#ctx0" brushRef="#br0" timeOffset="-94198.16">1971 13229 241 0,'0'0'222'0,"0"0"-142"0,0 0-78 0,0 0-1 0,0 0 1 15,0 0-2-15,0 0 0 0,0 0-20 16,0 0 1-16,-27-11-14 0,27 11-29 16,0 0-42-16,0 0 16 0,0 0-4 15,0 0 30-15,1 0 27 0,0 4 18 16,0 1 17-16,1 0-1 0,0 1 1 16,0-1 0-16,-1 0 0 0,1-1 0 15,-1 0-1-15,1-2 1 16,-2-1 0-16,1 1 0 0,-1-1 0 15,1-1-1-15,-1 0-2 0,2 0-7 16,0 0 10-16,2 3 0 0,2-1 0 16,1-1 0-16,2 3 0 0,2-2 0 15,1 0 0-15,1 2 0 0,0-1 0 16</inkml:trace>
  <inkml:trace contextRef="#ctx0" brushRef="#br0" timeOffset="-93628.68">2272 13318 16 0,'0'0'1'0,"0"0"2"0,0 0 0 0,0 0 10 16,0 0-11-16,0 0 0 0,0 0 11 15,0 0-9-15,0 0 18 16,3 2 8-16,-3-2 22 0,0 0 62 16,0 0-10-16,0 0-25 0,0 0-24 15,0 0-26-15,0 0-29 0,0 0-29 16,0 0-23-16,0 0-17 0,0 0 43 16,4 0 26-16,0 1 13 0,2 1-10 15,-1 1-3-15,1-1-2 0,-1 0 2 16,-1-1 2-16,0 0 11 0,0 0 0 15,-1 0 0-15,-2-1 6 0,0 2 4 16,0-2 3-16,-1 0 7 0,0 0-7 16,0 0-13-16,0 0-12 15,0 0-1-15,0 0-3 0,0 0-20 16,0 0-3-16,0 0 0 0,0 0 6 16,1 0 4-16,-1 0 0 0,0 0 12 15,0 0-12-15,0 0 14 0,0 0 0 16,0 0 2-16,0 0 0 0,0 0 3 15,0 0 13-15,0 0-4 0,0 0-12 16,0 0-26-16,0 0 10 0,1 0 14 16,3 3 2-16,1-1-10 0,2 0 10 15,-2 1 0-15,1-1-2 0,1 1-1 16,0-1 3-16,-1 1 2 0,1-1 0 16,-1 1 11-16,-1-1-12 0,0 0-1 15,0 1 16-15,-2-1-13 0,1 0 0 16,1 0 13-16,0 1 7 0,2 1 3 15,3-1-26-15,3 3-144 0,-4-4-107 16</inkml:trace>
  <inkml:trace contextRef="#ctx0" brushRef="#br0" timeOffset="-81515.22">17033 6940 290 0,'0'0'144'0,"0"0"-95"0,0 0-35 0,0 0-14 16,0 0-23-16,0 0-19 0,0 0-27 15,0 0-22-15,0 0 9 0,3 0 17 16,1 0 23-16,-1 0 38 0,1 0 3 16,3-1 0-16,-2-1 0 0,3 1 0 15,-1 0-2-15,-1-1-1 0,2 2-9 16,-1 0 11-16,1 0 0 0,-2 0-1 15,2 0-10-15,3 0 12 0,0 0 0 16,0 2 0-16,3-1 1 0,1 0 0 16,1 1 0-16,4-2-2 0,-2 1 1 15,3-1 0-15,2 1 0 0,2-1 1 16,0 0 2-16,1 1 1 16,2 0-2-16,-3 2 1 0,0 0 11 15,0 1-11-15,-2 1-2 0,0 1 1 16,0 0 0-16,-1-1 22 0,0 2 13 0,2-1 6 15,2-2-3-15,4-1-22 16,0-1-15-16,10-1 14 0,8-1-3 16,9-2 13-16,3-2 0 0,-5-2-23 15,-4-2 16-15,-6 3 4 0,-5 0 3 16,-4 1-23-16,-6 1 17 0,-8 2-18 16,-1 0-2-16,4 0 0 0,1 0 0 15,5 1-13-15,-1 0 10 0,-4 0-1 16,1 0 1-16,0 0 2 0,1 0 1 15,0 0 39-15,0-2-6 0,4 2-4 16,-1-2-3-16,3-1-3 0,-3 1 0 16,0-1-20-16,-5 1 20 0,0-1-22 15,-4 2 15-15,-5 1-14 0,-1 0 11 16,-6-2-12-16,-1 2 0 0,-4 0 0 16,-1 0 0-16,-3 0 2 15,-1 0 13-15,0 0 11 0,0 0 12 16,0 0 42-16,0 0-45 0,0 0-23 15,0 0-13-15,0 0-1 0,0 0 1 16,0 0 0-16,0 0 13 0,0 0 0 16,1 0 3-16,-1 0 1 0,0 0 2 15,0 0-3-15,0 0-12 0,0 0 15 16,0 0-6-16,0 0-10 0,0 0-2 16,-1 0-1-16,-4 0-36 0,-3 0-20 15,-6 0-142-15,-8 2-8 0,-3 3-94 16,-3 1 149-16</inkml:trace>
  <inkml:trace contextRef="#ctx0" brushRef="#br0" timeOffset="-80848.49">17278 7043 267 0,'0'0'53'0,"0"0"-53"0,0 0-115 0,-43-20 63 0,35 15 52 16,1 2 23-16,3-1 19 0,2 3-12 15,-1-2-30-15,2 3-2 0,1 0-28 16,0-2 14-16,0 2 16 15,1 0-68-15,1 0 6 0,1 0 16 16,1 2 22-16,3 1 24 0,3 0 0 0,5 1 0 16,1 0 0-16,5 0 0 15,3-1 15-15,3 0 2 0,2 1 5 16,4-2-5-16,-2 0-4 0,2 1-13 16,0 1 0-16,-2 1-1 0,0-1-3 15,-3 1 1-15,2 2-13 0,-1 0 16 16,-1-1 1-16,1 1 15 0,0 1 4 15,2-2 6-15,6 0 10 0,10 0-20 16,11-4 4-16,1-1-1 0,0-1 14 16,-1-3-20-16,-9-1 36 0,-3 0-20 15,0 1-3-15,-10 2-23 0,-6 0-3 16,-8 1-1-16,-1 0-1 0,3 0 0 16,2 1 2-16,1 0 3 0,-1 1 17 15,1 0-17-15,-3 1 30 0,0-1-7 16,1 0-7-16,-3-1 24 0,2 1-4 15,-1-1-3-15,-2 1-7 16,-1-1 4-16,1-1-14 0,-4 1 1 16,0 0-18-16,-1-1 11 0,-4 0-11 15,-1 0-1-15,-4 0 1 0,1 0 1 16,-6 0-2-16,1 0 1 0,-2 0 1 16,-1 0 26-16,0 0 20 0,0 0-6 15,0 0-7-15,0 0-7 0,0 0 13 16,0 0-6-16,0 0-7 0,0 1-2 15,0-1-24-15,0 0 0 16,0 0-3-16,0 0-1 0,0 0-15 16,0 0 3-16,0 0-10 0,0 0-179 15,-1 1-346-15,2-3 311 0</inkml:trace>
  <inkml:trace contextRef="#ctx0" brushRef="#br0" timeOffset="-62665.43">17340 8229 13 0,'0'0'13'0,"0"0"-11"0,54-11 11 0,-34 6-11 0,0 1-2 0,0-3 2 16,0 3-2-16,-3 0-2 0,2 1-1 16,-2 1 1-16,-2 1-1 0,2-1 1 15,-1 1-2-15,0-1 2 0,0 1 1 16,2-1 0-16,-2 0 1 0,3 0 0 15,-2 0 0-15,4 0 0 0,-3-2 0 16,2 0 1-16,-2 2-1 0,3 0 0 16,-5 0 0-16,2 0-1 0,-2 2-2 15,0-2 1-15,1 2-11 0,-2 0 11 16,-1 0 1-16,1 0 1 16,0 0 0-16,3 2 0 0,-3-2-2 15</inkml:trace>
  <inkml:trace contextRef="#ctx0" brushRef="#br0" timeOffset="-61981.82">19439 8132 5 0,'0'0'20'0,"0"0"9"0,41-1 10 0,-28-1 4 0,-1 0-1 0,0 0-9 0,-1 2-10 16,-1 0-21-16,0 0 14 16,-2 0-16-16,-1 0 3 0,-1 2 0 15,-2 0-2-15,-1-2-1 0,-3 2 0 16,0-2 0-16,0 0 2 0,0 0 0 16,0 0-1-16,0 0-1 0,0 0 0 15,0 0 2-15,0 0 15 0,0 0-4 16,0 0 111-16,0 0-33 0,0 0-26 15,0 0 20-15,0 0-20 0,0 0-29 16,0 0 3-16,0 0 0 0,0 0-3 16,0 0-13-16,0 0-4 0,0 0 1 15,0 0-7-15,-3 0-13 0,0 0-3 16,-1-2-1-16,1 0-9 0,2 1 12 16,0 0 1-16,1 1-1 0,-1 0-2 15,1 0-13-15,0 0 3 16,0 0-10-16,0 0-7 0,0 0 8 15,0 0-8-15,0 0-12 0,0 0-30 16,0 0-52-16,0 0-35 0,0 0-99 16</inkml:trace>
  <inkml:trace contextRef="#ctx0" brushRef="#br0" timeOffset="-40781.46">16082 8895 196 0,'0'0'91'0,"0"0"-49"0,0 0 33 0,0 0 13 0,0 0-6 15,0 0-46-15,0 0-33 0,0 0-2 16,0 0-1-16,-21-13-3 0,21 13-26 16,0 0-20-16,0 0-13 0,0 0-17 15,0 0 8-15,0 0 9 0,0 0 19 16,0 0 14-16,0 0 0 0,0 0 3 16,1 0-4-16,0 0-6 0,5 0 13 15,1 0 21-15,5 0 2 0,3 0 4 16,5-2 9-16,2-3 0 0,2-1 0 15,3-2-10-15,1-2-1 0,1 1 11 16,1 2-11-16,-2-2-1 0,0 5 2 16,-1-1-1-16,-4 0-1 0,-1 3-1 15,-4 2-1-15,-1 0-1 16,-3 0-15-16,0 0 4 0,-1 1 10 0,0 1 0 16,-1 2-1-16,0-2 1 15,0 1 1-15,1-1 2 0,-1 0 1 16,0 1 0-16,-1-1 0 0,0 0 12 15,-2-2-12-15,-2 2 1 0,0 0-1 16,-3-1 1-16,-1 0-1 0,0-1 0 16,-1 0 2-16,-2 0 10 0,0 0 10 15,0 0 13-15,0 0 13 16,0 0 13-16,0 0 19 0,0 0 14 0,0 0-23 16,0 0-47-16,0 1-25 0,0 1-33 15,0-2-19-15,0 2-141 0,-3 0-75 16</inkml:trace>
  <inkml:trace contextRef="#ctx0" brushRef="#br0" timeOffset="-19348.5">16588 9463 157 0,'0'0'208'0,"0"0"-156"0,0 0-32 0,0 0-7 0,45-7 52 15,-18 0-45-15,10-3-7 0,10-3-13 16,-3 2-1-16,-4 0 0 0,-9 3 0 16,-7 2-1-16,2 1-11 0,0 1 11 15,-4 0-1-15,-4 2-17 0,-2 0 18 16,-2 2-17-16,-1-3 19 0,-1 2 2 15,1 1 0-15,2-3 1 0,3 0 20 16,-2-1 6-16,2 1 46 0,2-2 40 16,-1 0-57-16,-1-1-12 15,-3 1-10-15,0 1 3 0,-6-1 3 16,-1 2 1-16,-6 2 2 0,-1 1 11 0,-1 0 38 16,0 0-6-16,0 0-23 15,0 0-6-15,0 0 9 0,0 0-29 16,0 1-23-16,0-1-12 0,0 0 15 15,0 0-19-15,0 0-2 0,0 0-31 16,0 0-28-16,0 0-76 0,-1 1-104 16,-2-1-167-16,-1 1-227 0,12-4 602 0</inkml:trace>
  <inkml:trace contextRef="#ctx0" brushRef="#br0" timeOffset="-10649.25">14065 11396 427 0,'0'0'212'0,"0"0"-127"0,0 0-59 0,0 0-26 0,0 0 2 0,0 0 11 16,0 0-10-16,0 0-3 0,0 0-18 15,-6-8-21-15,6 8-20 16,0 0-26-16,0 0-25 0,2 0-63 16,3 0 59-16,1 2 65 0,5 2 49 15,5-2 14-15,2-1 12 0,6 2 26 16,3 0-3-16,8-3-3 0,0 0-20 16,1 0-13-16,0 0 0 0,-5 0-2 15,4 0-10-15,0-3-2 0,-3 2 0 16,1-1-11-16,-3 2 12 0,-1 0 20 15,-2 3-20-15,-3 2 0 0,-6-1-16 16,0 2 13-16,-5 2 3 0,-1-3 1 16,-5 1 12-16,-1-1-10 0,-3-1-1 15,-1-1 2-15,-1-1 9 16,0 0-11-16,1-2 1 0,-1 2-2 16,1 1 2-16,0-1 14 0,1 0-16 15,1 1-1-15,2-2-117 0,-3 0-36 16,1-1 52-16,-2-1 50 0</inkml:trace>
  <inkml:trace contextRef="#ctx0" brushRef="#br0" timeOffset="-10348.86">14532 11232 78 0,'0'0'421'0,"0"0"-245"0,0 0-55 0,0 0-50 0,0 0 4 0,0 0-75 0,0 0-52 16,0 0-78-16,0 0 3 15,0 0 97-15,28-19 30 0,-8 22 1 16,5-1-1-16,0 3-2 0,2 3-1 16,-3 2-17-16,-3 5 17 0,0 0 3 15,-7 3-2-15,-2 2 2 0,-8 1 0 16,-3 2 3-16,-3 0 10 0,-6 1 17 15,-8 3-14-15,-1-2 16 0,-7 1 8 16,0 1-21-16,-4-1 1 0,1-3-20 16,-3 2-69-16,2-2-136 0,6-5-177 15</inkml:trace>
  <inkml:trace contextRef="#ctx0" brushRef="#br0" timeOffset="-7880.77">15034 12384 43 0,'0'0'15'0,"0"0"-15"0,0 0-20 0,0 0-3 15,0 0 10-15,0 0 11 0,0 0 2 16,0 0 0-16,0 0 0 0,0 0 0 15,5 2 0-15,-5-2 0 0,3 0 0 16,-1 2 0-16,0-1 0 0,2-1 0 16,3 1 0-16,0 1 11 0,4-1 28 15,2 0-10-15,2 1-3 0,2-2 7 16,1 0 13-16,4 0-10 0,-1 0-10 16,0 0 0-16,0-3-3 0,-2 2-21 15,-4-1-2-15,-1 1 0 0,-3 1-4 16,-2 0-9-16,-3 0 11 15,-3 0-17-15,1 0 15 0,-2 0-12 16,-1 1 15-16,0-1-2 0,0 0 0 16,-1 0-11-16,0 0 14 0,0 0 3 15,0 0 16-15,0 0 24 0,0 0 15 16,0 2-6-16,0-2 37 0,0 0 21 16,0 0-31-16,0 0-4 0,0 0-33 15,0 0-13-15,0 0-6 0,0 0-20 16,0 0-3-16,0 0-2 0,0 0-40 15,0 0-82-15,0 0-192 0,0 0-43 16,0 0 359-16</inkml:trace>
  <inkml:trace contextRef="#ctx0" brushRef="#br0" timeOffset="-7097.52">16127 12368 114 0,'0'0'284'0,"0"0"-278"0,0 0-6 0,0 0-186 0,0 0 85 15,0 0 69-15,0 0 19 0,45 7 13 16,-27-2 0-16,4-3 3 0,5 0 46 16,9 0 23-16,10 0-10 0,6-2 13 15,3 0-26-15,-11 0-14 0,-10 0-2 16,-14 0-10-16,0 0-10 0,1 0-11 16,0 0 14-16,2 1-12 0,-4 0 12 15,-3 1-16-15,-5 0-1 0,-1 0-12 16,-6 1-4-16,2-1 4 0,-3 0 0 15,0 0 11-15,-2-1 2 0,0 2 2 16,0 0 15-16,-1 1-4 0,0 1-13 16,0 4-171-16,-2-2-60 15</inkml:trace>
  <inkml:trace contextRef="#ctx0" brushRef="#br0" timeOffset="-6464.5">17244 12540 10 0,'0'0'156'0,"0"0"-51"0,0 0-83 0,0 0 47 0,48 0 12 0,-15-3-22 0,9-4-16 15,11 1-17-15,4-2-10 16,-5 3-13-16,-5 0 14 0,-5 1-1 16,1-1 16-16,-4 2 1 0,2 0 22 15,1 0-22-15,-4 0-7 0,-4 1-10 16,-7 0 4-16,-7 2-4 0,-2-1 4 15,-2 0 6-15,5 1-13 0,-5 0 3 16,-2-1 14-16,-4 1-1 0,-7-1 0 16,0 1 1-16,-2 0 28 0,-1 0 24 15,0 0-14-15,0 0-32 0,0 0 0 16,0 0-17-16,0 0-6 0,0 0-10 16,0 0 0-16,0 0-3 0,0 0-4 15,2 0 1-15,-2 0-16 0,1 0 6 16,-1 0-4-16,0 0 1 0,0 0-20 15,0 0-3-15,0 0-23 0,1 0-39 16,-1 0-6-16,0 2-24 0,0 1 24 16,0 3-1-16,0-1-91 0,0 1-71 15</inkml:trace>
  <inkml:trace contextRef="#ctx0" brushRef="#br0" timeOffset="5051.83">17422 12410 212 0,'0'0'33'0,"0"0"361"0,0 0-338 0,0 0-56 15,0 0-134-15,0 0-10 0,0 0 37 16,0 0 48-16,0 0 30 0,5 0 6 15,-5 0 10-15,3 0 2 0,1 0 11 16,0 1 33-16,0 1-11 0,2 0 5 16,0 2-5-16,3-2-2 0,2 4-4 15,4-1 1-15,6 0 12 0,10 3 17 16,17-1-11-16,14 0-18 0,11-2-1 16,0-5-16-16,-4 0 1 0,-3-8-1 15,-1 1 0-15,-2-1-1 0,-2 0 2 16,-5 3 9-16,-3-2-8 0,-7 3 31 15,-10 1 16-15,-6 2-1 16,-9 0 8-16,-1 1 16 0,4 0-30 0,1 0-16 16,3 2-10-16,-3 1-15 15,-2-1-1-15,1 2 2 0,-8 0-2 16,-3-1 0-16,-3-2 0 0,-6 1-4 16,-1-2 4-16,-3 0 72 0,0 0 58 15,-1 0-32-15,-2 0-10 0,1 0 49 16,-1-1 25-16,-3-3-48 0,0-3-110 15,-5 1-3-15,3-2 21 0,2 2-5 16,-1 1-17-16,4 3-2 0,1 0-31 16,2 2-68-16,0 0-84 0,0 0 35 15,-1 0-19-15,-1 0-154 0,-15-3-212 0</inkml:trace>
  <inkml:trace contextRef="#ctx0" brushRef="#br0" timeOffset="11501.11">17235 12407 101 0,'0'0'65'0,"0"0"137"0,-49-14-146 0,30 9-7 0,4 0-4 15,0 1 8-15,4-1-27 0,1 1-23 16,4 1 13-16,4-2-16 16,1 2-1-16,1 0-48 0,0-1 7 0,1 1-30 15,0-1 33-15,1 2 10 16,1-2 12-16,-1 1-9 0,-1 1 7 16,1 2 15-16,0-1-15 0,3 1 7 15,-1 0 12-15,4 0 59 0,3 0-7 16,7 0 26-16,10 0-29 0,13 0-23 15,17-6-23-15,8 0 0 0,4-3-3 16,-2 2 0-16,-8 4 0 0,0-2-2 16,-2 2 0-16,-3 2-1 0,-3 0 1 15,-3 1 1-15,-3 0 1 0,0 0-2 16,-1 0-1-16,-3-2 1 0,-1 2 2 16,1 0 0-16,-1 0-12 0,-1 0 12 15,2 0 1-15,-2 0-1 0,-5 0 1 16,-6 2 22-16,-6 0 13 0,-3 0 23 15,4 3-36-15,5-1-7 16,-1 2-3-16,-3-1-10 0,-4 2 0 16,-4-1 0-16,-2-1 10 0,-4 0-12 0,-2-3 0 15,-5 2-1-15,-1-3 0 16,0 0 0-16,-3-1 16 0,0 0 17 16,0 0 9-16,0 0-3 0,0 0-6 15,0 0-4-15,-3 0-11 0,-1-1-18 16,-4 0-66-16,-3-1-44 0,-7 2-37 15,-3 0-16-15,-5 6 16 0,-11 6-16 16,7-3 25-16</inkml:trace>
  <inkml:trace contextRef="#ctx0" brushRef="#br0" timeOffset="11718.17">17185 12437 104 0,'0'0'66'0,"0"0"-27"0,55-16-39 0,-10 4-17 16,17-5 16-16,9-1-12 0,3 3-75 15,-1 4 7-15,-2 4 72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14:22.059"/>
    </inkml:context>
    <inkml:brush xml:id="br0">
      <inkml:brushProperty name="width" value="0.05292" units="cm"/>
      <inkml:brushProperty name="height" value="0.05292" units="cm"/>
      <inkml:brushProperty name="color" value="#FF0000"/>
    </inkml:brush>
  </inkml:definitions>
  <inkml:trace contextRef="#ctx0" brushRef="#br0">11005 4290 408 0,'0'0'101'0,"0"0"-82"0,0 0 24 0,52-31 15 0,-31 20 1 15,3 1-13-15,2 3-31 16,0 0-14-16,0 1 0 0,-2 3 0 15,1 0 22-15,-2 0 10 0,1 2-30 16,0 0 0-16,1 1 17 0,0 0-17 16,0 0 16-16,-1 2-6 0,-1-2-11 15,-3 2-2-15,-2 0 0 0,-2 0-19 16,-5-1 3-16,-2 1-1 0,-4-1-9 16,-3 2 14-16,-2-3 12 0,0 0 59 15,-2 0 26-15,-2 0 6 0,-5 0-9 16,-4 0-82-16,-6 0-23 0,-11 4-16 15,-13 3 3-15,-12 4 6 0,-1 0-9 16,9-2 4-16,12-4 35 0,14-3 0 16,5 0 2-16,-2-1 11 0,-2 1-12 15,2 0 1-15,1-2 14 0,6 0 1 16,4 0-1-16,3 0 16 0,3 0 4 16,1-2-36-16,7 0-52 0,2 0 15 15,8-1 37-15,10-4 26 0,17-2 13 16,16-7-3-16,8-1-10 15,2 3-25-15,-4 2-1 0,-9 2 0 16,-4 3 0-16,-12 0 20 0,-10 2-7 16,-9 2-12-16,-7 0-1 0,-2 0-21 15,-2 0 19-15,-5 3 2 0,-6-3 67 16,-3 2 30-16,-9-2-97 0,-4 1-42 16,-5 0-36-16,-3 1 13 0,-2 1 32 15,0 0-9-15,4 0-30 0,9 0-52 16,4-2-114-16,13-7-215 0</inkml:trace>
  <inkml:trace contextRef="#ctx0" brushRef="#br0" timeOffset="666.04">12298 4189 20 0,'0'0'231'0,"0"0"-117"0,-53 6-32 0,42-5 19 0,4-1-10 16,2 0-26-16,5 0-19 0,0 0-46 15,1 0-7-15,5 0-51 0,3 0-17 16,5 0 75-16,14 0 3 0,22-1 43 15,23-4-17-15,12-3 30 0,3 1-4 16,-7-2-32-16,-12 5 13 0,-7 1-24 16,-15 3-12-16,-15 0-13 0,-12 0-4 15,-8 0 14-15,-3 0-26 0,-3 0 13 16,-3 2 16-16,-3-1 55 0,-3-1 59 16,-7 3-23-16,-11 1-68 0,-17 5-23 15,-21 2 0-15,-14 0 0 0,-3 1-16 16,2-5 16-16,13 0-1 0,14-2-2 15,14-2-11-15,12-1 14 16,9-1 26-16,0 1-22 0,3-1 9 16,4 1 3-16,3-2-1 0,2 0-15 15,5 0-71-15,8 0-53 0,10 0 114 16,15-3 10-16,18-2 14 0,12-3-14 16,6 0-2-16,-2 1 2 0,-8 2 3 15,-4-1 17-15,-15 3-18 0,-12 1-1 16,-12 1 1-16,-12 1 11 0,-2 0-13 15,-7 0-11-15,-4 5 11 0,-19 3-26 16,-16 5-6-16,-22 7-56 0,5 0-216 16,-5-5-201-16</inkml:trace>
  <inkml:trace contextRef="#ctx0" brushRef="#br0" timeOffset="14799.25">16294 6105 235 0,'0'0'137'0,"0"0"-20"0,0 0-19 0,0 0 3 16,0 0-29-16,-39-6-23 0,38 5-30 15,1 0 4-15,0 1-10 0,0-1-10 16,1 0-3-16,3-1-2 0,1 0 1 15,4 0-97-15,5 0 92 0,11 0 6 16,16-5 91-16,16 0-36 0,5-2-22 16,-2 0-33-16,-5 0-21 0,-4 0-1 15,0 3 22-15,-9 1 0 0,-9 0 71 16,-9 3-71-16,-7 0-20 0,1 2 20 16,1-3 0-16,-5 2 42 0,-4-1-6 15,-6 2-20-15,-3-1 23 0,-1 1 7 16,0 0 12-16,0 0 11 0,0 0-1 15,-2 0-16-15,0 0 0 16,-5 0-29-16,1 0-23 0,-4-2-172 16,1-2-82-16,-8-5-213 0</inkml:trace>
  <inkml:trace contextRef="#ctx0" brushRef="#br0" timeOffset="15632.75">18139 5982 73 0,'0'0'153'0,"0"0"-32"0,0 0-33 0,0 0-26 0,0 0 0 16,0 0-17-16,0 0-22 0,0 0-23 15,0 0-52-15,0 0 13 0,-4 2 19 16,5-2 19-16,1 0-12 0,1 0 12 16,2 0-12-16,-1 0-8 0,6 0 21 15,3 2 30-15,6 1 2 16,3 0-15-16,3-2 2 0,5-1-16 16,-2 0 1-16,0 2-4 0,3-2-1 15,-4 3-2-15,-1-3 3 0,1 0 17 16,-1 0 35-16,-1 0-3 0,-3-3 0 15,1 3-13-15,-6-2-1 0,1 1 11 16,-4 1-20-16,0-3 13 0,-1 3 4 16,-2-2-17-16,-3 1-13 0,-2 1-12 15,-4 0 0-15,-1 0 12 0,-1 0 13 16,0-1 0-16,0 1-6 0,0 0-7 16,0 0-12-16,0 0-1 0,0 0-13 15,-3 1-7-15,1 5-25 0,-4 1-47 16,-1 5-133-16,-2-2-101 0</inkml:trace>
  <inkml:trace contextRef="#ctx0" brushRef="#br0" timeOffset="18616.05">16273 6050 4 0,'0'0'82'0,"0"0"299"0,-39 12-205 16,33-12-88-16,2 2-47 0,4-2-41 15,1 0-101-15,6 0-88 0,1 0 121 16,3 0 68-16,2 0 0 0,3 0-1 16,1 0 1-16,2 3 10 0,0 1 3 15,-1 3 10-15,2 1-7 0,-5 1 17 16,1-1-20-16,-4 0-10 15,0 3 0-15,-5-5 13 0,-1-1-14 16,-3 0 0-16,-3-3 11 0,0 0 72 16,0-2 9-16,-6 2-6 0,0-2-26 15,-7 2-33-15,-2 0-16 0,-3-1-10 16,-3 2 0-16,-3-1 0 0,0 0 13 16,1-2-3-16,1 3 4 0,2-2 6 15,5 1-10-15,2 0 0 0,6 0-10 16,3-1-1-16,2-1-2 0,2 1-28 15,0-1-37-15,2 0-27 0,2 1 14 16,3-1 78-16,2 2 0 0,3-2 0 16,3 0 1-16,1 0 1 0,2-2 15 15,1 0-1-15,0-2-13 0,-2 0 0 16,-2-1 0-16,-3 0 0 0,-2 2-1 16,-5 1-1-16,-2 2-1 0,-3 0 3 15,0 0 56-15,0 0-3 0,-3 2-21 16,-2 1-11-16,-2 2-24 15,-2 0-16-15,-5 2-7 0,0 0 23 16,-2 1 1-16,1 0 32 0,3-1 3 16,0 0-4-16,4-4-2 0,3 0-4 15,2-3 0-15,2 0-26 0,1 0-17 16,0 0-28-16,0 0-11 0,1 0 1 16,2 0 6-16,0 0 17 0,4 0 32 15,0 0 22-15,2 0-9 0,1 0 0 16,-1-2-11-16,-3 1 1 0,1 0 10 15,-4 1-12-15,0 0-1 0,-3 0-1 16,0 0 1-16,0 0 13 16,0 0-10-16,0 0-2 0,0 1-1 15,-2-1-2-15,1 0-1 0,0 0-14 16,-1 0 4-16,-2 0 12 0,0 1-1 16,-1 1-17-16,0-2-4 0,-1 0-46 15,1 0-32-15,1 0-163 0,0-3-101 16,47 2 265-16</inkml:trace>
  <inkml:trace contextRef="#ctx0" brushRef="#br0" timeOffset="19349.41">11941 3202 722 0,'0'0'589'0,"0"0"-488"0,-46 15-101 0,42-13-39 16,1 0-58-16,3-1-40 0,5 0-16 16,3 1-7-16,-1 1 10 0,4-7-329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14:47.025"/>
    </inkml:context>
    <inkml:brush xml:id="br0">
      <inkml:brushProperty name="width" value="0.05292" units="cm"/>
      <inkml:brushProperty name="height" value="0.05292" units="cm"/>
      <inkml:brushProperty name="color" value="#FF0000"/>
    </inkml:brush>
  </inkml:definitions>
  <inkml:trace contextRef="#ctx0" brushRef="#br0">9453 13169 280 0,'0'0'470'0,"0"0"-294"0,0 0-62 0,0 0-65 0,0 0-49 15,0 0-88-15,0 0 10 0,0 0 22 16,28-52 54-16,18 13 2 16,16-14-1-16,8-4 1 0,-1 0 0 15,-3 6-2-15,-7 4-1 0,2 1 0 16,-1-1 1-16,-1 4 0 0,-3 2 2 16,-2 2 0-16,-4 4 0 0,-10 9-1 15,-8 4 1-15,-10 7 1 0,-3 2-1 16,-1 2-1-16,1 2-15 0,-3-1 12 15,-5 5 1-15,-4 2-13 0,-3 2 15 16,-3 1 1-16,-1 0 3 0,0 0 9 16,1 0-12-16,1 0-23 0,-1 0 0 15,5-2 23-15,-1 0 12 0,0-1-12 16,0-1-75-16,-5-2-195 0,0 0-43 16</inkml:trace>
  <inkml:trace contextRef="#ctx0" brushRef="#br0" timeOffset="200">10106 12401 772 0,'0'0'71'0,"0"0"-71"16,0 0-120-16,41 6 87 0,-4-4 33 15,19-2 30-15,13 0-1 0,5-2-13 16,4 1-15-16,-9 2 1 0,-3 13 2 15,-14 3-4-15,-17 24 0 0,-25 18-79 16,-27 20-207-16,-6-7-37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15:09.759"/>
    </inkml:context>
    <inkml:brush xml:id="br0">
      <inkml:brushProperty name="width" value="0.05292" units="cm"/>
      <inkml:brushProperty name="height" value="0.05292" units="cm"/>
      <inkml:brushProperty name="color" value="#FF0000"/>
    </inkml:brush>
  </inkml:definitions>
  <inkml:trace contextRef="#ctx0" brushRef="#br0">4100 6402 55 0,'0'0'75'0,"0"0"-13"0,0 0-39 15,0 0-12-15,0 0-11 0,0 0-23 16,0 0-19-16,0 0-27 0,0 0-12 16,7-2 70-16,1 7 11 0,-1 2 0 15,3 2 0-15,3 1 7 0,4 2-7 16,1 0 22-16,6-2-18 0,6-1 28 15,12-3-6-15,10-6-24 0,0-8-2 16,-1-7 3-16,-3-6-3 0,-13 1-3 16,-4 2 3-16,2-3 27 0,-5 3 15 15,-2 2 4-15,3 0 16 0,-12 7 6 16,1 0-19-16,-3 0 3 0,-7 7-20 16,-2 0-31-16,-6 2 30 0,0 0 129 15,0 0-124-15,-3 0 215 0,-4 2-39 16,-2 0-144-16,-5 3-68 15,-2 1-13-15,-6 1-10 0,3 1 10 16,1 0 11-16,5-3 2 0,7-2 1 16,3-2-1-16,3-1-65 0,0 0-56 15,4 2-71-15,-1-2 166 0,5 0-163 16,-3 1-65-16,2-1-37 0</inkml:trace>
  <inkml:trace contextRef="#ctx0" brushRef="#br0" timeOffset="1500.38">2223 6359 4 0,'0'0'0'0,"0"0"-2"0,0 0 2 0,0 0 23 16,46 4 209-16,-22-4-85 0,2 0-147 15,3 0-49-15,10-2 36 0,-3-3-75 16,-7 0-52-16,9-17 55 0</inkml:trace>
  <inkml:trace contextRef="#ctx0" brushRef="#br0" timeOffset="2250.51">2703 7376 665 0,'0'0'0'0,"0"0"-225"0,0 0 0 0,42-2 127 0,-18-3 79 16,-4 3-53-16</inkml:trace>
  <inkml:trace contextRef="#ctx0" brushRef="#br0" timeOffset="2550.52">4241 7253 284 0,'0'0'309'0,"0"0"-198"0,0 0-84 16,0 0-27-16,0 0-32 0,0 0-37 16,0 0-81-16,0 0 13 0,0 0 135 15,56-24 2-15,-11-1 4 0,-4 1-4 16,14-16-248-16</inkml:trace>
  <inkml:trace contextRef="#ctx0" brushRef="#br0" timeOffset="6950.35">3183 8706 7 0,'0'0'335'0,"0"0"-214"0,0 0-49 0,0 0-4 16,0 0-48-16,0 0-20 0,0 0-75 0,0 0-118 16,0 0 89-16,4-11 81 15,8 10 20-15,3 1-13 0,3 0 3 16,-1 0 13-16,1 6 1 0,0 0 1 15,-1 3 11-15,0 1-11 0,-2-2 0 16,1 3 2-16,-2-2-1 0,1-1 8 16,1-3-11-16,-1-1-1 0,0-2-3 15,1-2-9-15,2 0 12 0,0 0 1 16,2-5-1-16,0 1 0 0,0 0 0 16,0 0 1-16,-1-1-1 0,0 0-15 15,-2 2 13-15,0 1 0 0,-2 1-13 16,-1 0 3-16,-1-1 10 0,-2 1-9 15,1 0 10-15,-3 0 4 0,-1 0-1 16,1 0 2-16,-5 0 49 0,1 0 0 16,-3 1-6-16,-1 0 0 0,0 0 29 15,-1 0 78-15,0 0-39 16,0 0-42-16,0 0-27 0,0 0-9 0,0 0-10 16,0 0-13-16,0 0 0 15,0 0-12-15,0 0 3 0,0 0 15 16,0 0-3-16,-1 0 7 0,1 0-21 15,0 1 11-15,0-1-9 0,0 0-1 16,0 0-1-16,0 0 1 0,0 0-3 16,0 0 2-16,0 0-2 0,0 0 0 15,0 0-2-15,0 0 0 0,0 0 0 16,0 0 2-16,0 0 0 0,0 0 0 16,1 0-23-16,-1 0-13 0,0 0-3 15,1 0-6-15,1 0 6 0,-1 0-7 16,4 1 46-16,0 1 23 15,4 0 0-15,4 2-23 0,3-1-101 16,-4 1-356-16</inkml:trace>
  <inkml:trace contextRef="#ctx0" brushRef="#br0" timeOffset="73399.85">3124 8712 639 0,'0'0'245'0,"0"0"-164"0,0 0-81 0,0 0-59 0,0 0-29 15,0 0 13-15,39-8 75 0,-9-1 2 16,11 1-2-16,10 0-3 0,3-1-23 16,-10 2-65-16,-15 4-304 0</inkml:trace>
  <inkml:trace contextRef="#ctx0" brushRef="#br0" timeOffset="74053.45">5733 8741 16 0,'0'0'382'0,"0"0"-255"0,0 0-127 0,0 0-271 0,0 0 92 16,0 0 127-16,47-2 39 0,-23 2 12 15,4-1 0-15,3 1 0 0,2 0 1 16,5 0-2-16,11 0-3 0</inkml:trace>
  <inkml:trace contextRef="#ctx0" brushRef="#br0" timeOffset="84833.58">13129 11445 75 0,'0'0'166'0,"0"0"56"0,0 0-88 0,0 0-69 0,-41-7 0 16,33 5-16-16,0-1-36 0,-2-2-13 15,1 2 3-15,2-3 0 0,-1-1-2 16,2 1 1-16,-1 0-2 0,4 2 0 16,0-3-2-16,0 5-2 0,2-1 1 15,1 0-23-15,1 1-65 0,5 0-43 16,2-1 108-16,4-1 25 0,5 0-2 16,1 0 3-16,3-1-1 0,3-2 1 15,2 0 3-15,0 0-2 0,2 0 2 16,2 0 23-16,-2 0-13 0,-1 1 59 15,4 0-4-15,-3-3-6 16,1 2-22-16,1-1 2 0,0 0-19 16,2-2-20-16,-4 3-3 0,0 0 3 15,-3 1-16-15,-3 4 3 0,-6 2 9 16,-4 0-18-16,-4 0-1 0,-5 2 7 16,-1 4 13-16,-2 3 69 0,0 0 74 15,0 2-143-15,-2-3 13 0,1-4 104 16,-2 0-35-16,-2-2-69 0,0 0-13 15,-5 0-26-15,1 0-101 0,-2 1-30 16,-4 1-107-16,6 0 29 0,-13 2-183 16</inkml:trace>
  <inkml:trace contextRef="#ctx0" brushRef="#br0" timeOffset="85066.46">13346 11305 297 0,'0'0'0'0,"0"0"-23"0,0 0 0 0,38-11 10 0,-22 4 13 0,5 1 3 16,0 0-3-16,-1 2 0 0,1 4-19 15,0 0-27-15,-4 1-3 0,-1 5-3 16,-2 1-13-16,-3 4 55 0</inkml:trace>
  <inkml:trace contextRef="#ctx0" brushRef="#br0" timeOffset="85799.86">13160 11125 202 0,'0'0'127'0,"0"0"-16"0,0 0-26 0,0 0-17 0,0 0-32 16,0 0-36-16,0 0-3 15,0 0-52-15,0 0-11 0,0 0 40 16,13-11 26-16,-1 4 1 0,1 0-1 15,-1 0 3-15,0-1-3 0,1 1-1 16,0 0-1-16,-1 2 1 0,1 0-1 16,-1 0-11-16,2-1 0 0,2 2 13 15,3-2 2-15,0-2 31 0,3 0-20 16,2-1 3-16,2-2-3 0,2 0-13 16,1 0 0-16,-2 2-2 0,0 0 1 15,-1 1-1-15,-3 3 0 0,-1-2 1 16,-5 4-1-16,-1 0 2 0,-6 3 0 15,-2-1 4-15,-2 1 12 0,-3 0-13 16,-1 0 14-16,-2 0 25 0,0 0 36 16,0 0 40-16,0 0-1 0,0 0-29 15,0 0-26-15,0 0-33 16,0 0-9-16,-1 0-20 0,-1 0-32 0,-1 0-82 16,0 0-46-16,0 0 27 15,1-3 12-15,-3 1 4 0,2-2-131 16</inkml:trace>
  <inkml:trace contextRef="#ctx0" brushRef="#br0" timeOffset="86083.57">13471 10847 323 0,'0'0'179'0,"0"0"-48"0,0 0 32 0,0 0-10 0,0 0-52 0,0 0-85 15,0 0-16-15,0 0-117 0,0 0 48 16,0 0 69-16,37-17-1 0,-16 12 1 16,1 1-26-16,1 1 3 0,1 2-3 15,-3 1 7-15,-3 4-30 16,-1 1-7-16,-6 2 11 0,-3 4 43 16,0-3-2-16,-4 0 4 0,2 3 0 15,-3 0 4-15,-2-2 18 0,-1 4 1 16,0 2 16-16,0 3 0 0,-7 2 7 15,-2 1-46-15,-4 5-49 0,-4 1-88 16,3-6-45-16,-14 10-242 0</inkml:trace>
  <inkml:trace contextRef="#ctx0" brushRef="#br0" timeOffset="89566.21">18958 12874 95 0,'0'0'48'0,"0"0"-25"0,0 0-3 0,0 0 3 0,0 0 13 16,41 1 19-16,-38-1 7 15,-2 0 29-15,-1 0 1 0,0 0 38 16,0 0-32-16,0 0-30 0,0 0-22 16,0 0-4-16,0 0-6 0,0 0 0 15,0 1-7-15,0-1 4 0,0 0-4 16,0 0 0-16,0 0-9 0,0 0-4 16,0 0-4-16,0 0-12 0,0 0-26 15,0 0 10-15,0 0-20 0,0 0-3 16,0 4-3-16,-1 3-56 0,-7 8-264 15,2-1-121-15</inkml:trace>
  <inkml:trace contextRef="#ctx0" brushRef="#br0" timeOffset="95066.26">17613 10625 157 0,'0'0'84'0,"0"0"-74"0,0 0-9 16,0 0-1-16,0 0 2 0,0 0 11 15,0 0-9-15,0 0 9 0,0 0 13 16,-34-15 36-16,32 12 6 0,1 0-45 16,1 2-20-16,-1 0 17 0,1-1-4 15,0 2-3-15,0 0-13 0,0 0-23 16,0 0-22-16,0 0-34 15,0 0-9-15,0 0 23 0,3 0 13 16,3 0 21-16,0 0 31 0,5-2 2 16,1 1-1-16,3 0 12 0,5-1-11 15,-3-1 11-15,5-2-10 0,-1 0-1 16,-1 0 12-16,2 0-14 0,-1 0 0 16,-4 1 0-16,1-1 0 0,0 3 1 15,-3 0 0-15,1 0 0 0,-1 0 0 16,-1 0 1-16,1 0 1 0,-2-2-2 15,2 0-1-15,0-1 0 0,2-1 0 16,-3 1-1-16,0-2 0 0,-1 0 1 16,1 1 1-16,-3 0 1 0,0 0-2 15,-1 1 3-15,-3 0-1 0,0 3 1 16,-4 0-1-16,0 0 11 0,-3 2-11 16,0-1 41-16,0 0-7 0,-4-3-36 15,0 2-82-15,-4-4-12 0,2 1 35 16,-3-1 48-16,-2 1 11 15,1 0 23-15,0 1 26 0,2 0 23 16,-2 2 22-16,1 0 33 0,3 1 0 16,-1 0-3-16,4 0-55 0,1 1-20 15,0 0-23-15,2 0-26 0,0 0-16 16,0 0-14-16,0 0-6 0,0 0-13 16,2 0-45-16,1 1-27 0,4 1 36 15,0 4 85-15,5 1 0 0,2 2 13 16,2 2-11-16,1 3 11 0,-3 7-10 15,-3 10-3-15,-5-4-206 0,-13 21 1 0</inkml:trace>
  <inkml:trace contextRef="#ctx0" brushRef="#br0" timeOffset="109299.84">19991 11044 349 0,'0'0'205'0,"0"0"-182"0,0 0-23 0,0 0-85 0,0 0 10 16,0 0 75-16,0 0 19 0,0 0 23 15,0 0-6-15,29 2-10 16,-25-2-9-16,-2 0-16 0,1 1 1 15,-1-1 0-15,-1 0 1 0,-1 0 10 16,0 0 10-16,0 1 10 0,1-1 16 16,-1 0 13-16,1 0-7 0,-1 1-9 15,0-1-14-15,0 0-13 0,1 0-19 16,-1 0-3-16,0 0-13 0,1 0 14 16,-1 0 2-16,0 0 1 0,0 1 12 15,0-1 0-15,0 0-10 0,0 0 10 16,0 0-9-16,0 0 12 0,0 0-13 15,0 0 14-15,0 0-4 0,0 0 0 16,0 0-11-16,0 0 1 0,0 0-1 16,0 0 0-16,0 0-2 0,0 0-1 15,0 0 0-15,0 0 0 16,0 0-12-16,0 0 10 0,0 0-10 16,0 0-7-16,0 0-3 0,0 0-6 15,0 0 0-15,0 0-49 0,0 0-72 16,0 0-108-16,0 0-26 0,0 0 193 0</inkml:trace>
  <inkml:trace contextRef="#ctx0" brushRef="#br0" timeOffset="110499.67">20059 10185 3 0,'0'0'284'0,"0"0"-137"0,0 0-76 0,0 0-48 0,0 0 0 15,0 0 10-15,0 0-4 0,0 0 13 16,0 0 1-16,0 0-1 0,1 2-6 15,-1-2-16-15,0 0 6 0,0 0-10 16,0 0-16-16,0 0-13 0,0 0-7 16,0 0-2-16,0 1-14 0,0-1-26 15,0 0-39-15,0 0-92 0,0 1-25 16,0-1 68-16</inkml:trace>
  <inkml:trace contextRef="#ctx0" brushRef="#br0" timeOffset="139952.43">17791 11111 26 0,'0'0'78'0,"0"0"-22"0,0 0 45 0,0 0-65 16,0 0-36-16,0 0-2 0,0 0 2 15,0 0 0-15,0 0 0 0,0-7-2 16,0 3 1-16,0-7-40 0,0 0-34 15,0 0-75-15</inkml:trace>
  <inkml:trace contextRef="#ctx0" brushRef="#br0" timeOffset="140469.66">17808 10883 203 0,'0'0'160'0,"0"0"-95"0,0 0-65 15,0 0-16-15,0 0-10 0,0 0 3 16,0 0 23-16,0 0 12 0,0 0 11 16,0 0 0-16,-1-2-1 0,1 2-2 15,0 0 0-15,0 0 2 0,0 0 8 16,0 0-11-16,0 0-19 0,0 1-58 15,0-1 5-15,0 2-2 0,0-1 0 16,0 1 12-16,0 0-2 0,0 2-14 16,2 2 59-16,0 4 13 15,-1 5 42-15,1 5-12 0,1 1-14 16,0 3-13-16,-2 2-3 0,-1 3 10 16,0 9-21-16,-5 9 28 0,-2 8-4 15,-2 4-13-15,-3-2-12 0,0-2 1 16,2-3 24-16,-1 0-26 0,0-2 0 15,3-9-1-15,-1-10-2 0,5-9-10 16,-1-7 12-16,1-2-2 0,3-1 1 16,-1-5 2-16,1-4-1 0,1-3-2 15,0 0 3-15,0 0 0 0,0 0 59 16,0 0 42-16,0 0-29 16,0-1-33-16,0 1-16 0,-1-2-22 15,1 2-1-15,0-3-3 0,0 2-19 16,0 1-14-16,0-1-10 0,0 1 0 15,0-1 1-15,1 0-1 0,-1-3 14 16,2-2-11-16,0-3-19 0,1-3-45 16,1-1-63-16,-1 4 82 0</inkml:trace>
  <inkml:trace contextRef="#ctx0" brushRef="#br0" timeOffset="140969.46">17697 10887 10 0,'0'0'6'0,"0"0"102"0,42-17 26 0,-19 7-56 0,-2-2-52 0,2-4-23 16,1 3-1-16,-2 0-2 0,1 2 3 16,-1 2-1-16,-6 3-1 0,-1 3 2 15,-4 1 10-15,0 1-13 16,-2 0 0-16,-2 1-1 0,-1 0 0 0,-3 0-11 16,0 2-24-16,0 1 34 15,-1 3 2-15,-1 4 28 0,1 5-11 16,-2 11-14-16,2 15 23 0,4 9-24 15,-2-2 0-15,2-10-2 0,1-12-12 16,2-10-7-16,-1 1-37 0,1-1-87 16</inkml:trace>
  <inkml:trace contextRef="#ctx0" brushRef="#br0" timeOffset="141419.07">17630 11512 41 0,'0'0'0'0,"0"0"-41"0,0 0 41 0,0 0 0 0,0 0 0 16,0 0 0-16,0 0 16 15,42 53-3-15,-32-37 20 0,1 0-7 16,1-1-25-16,0-3 42 0,-1-1-14 16,2-2-26-16,-1-3 10 0,1-3-10 15,0-3-1-15,0-3 20 0,3-6-19 16,2-6 23-16,4-5 26 0,5-15-20 16,11-12-12-16,9-12-19 0,1-3 10 15,-4 3-11-15,-8 9-114 0,-14 19-121 16</inkml:trace>
  <inkml:trace contextRef="#ctx0" brushRef="#br0" timeOffset="152269.11">17568 10563 166 0,'0'0'20'0,"0"0"-19"0,0 0 12 0,0 0-13 0,0 0 1 16,0 0 2-16,0 0 10 0,-38-2 0 15,35 2 30-15,0 0-7 16,-2 0 0-16,2 0 6 0,1 0-3 15,1 0 10-15,1 0-16 0,0-2-33 16,0 2-75-16,0 0-46 0,4 0 23 16,4 0 69-16,0 4 27 0,3-1 2 15,6-1 0-15,1 0 2 0,3-2 0 16,3 0 0-16,0-1 1 0,1-3 10 16,2-2-11-16,-2 0-2 0,0 0-2 15,0 2 2-15,-3-2 0 0,-2 1 2 16,0 3-2-16,-3 0 0 0,-1 0-3 15,-3 2 0-15,-3 0-10 0,-2 0 11 16,0 0-1-16,-4 2-1 0,0 0 2 16,0-2 0-16,-1 2 1 0,-1-2 0 15,3 0 0-15,1 0 1 0,4 0 2 16,1-2 21-16,0-7-23 0,-1-2-10 16,-2-1-177-16</inkml:trace>
  <inkml:trace contextRef="#ctx0" brushRef="#br0" timeOffset="152502.5">17911 10403 160 0,'0'0'19'16,"0"0"389"-16,0 0-323 0,0 0-85 15,0 0-2-15,0 0-25 0,0 0-31 16,0 0-11-16,0 0-15 0,0 0 44 15,-7 25 39-15,16-14 0 0,3 1 0 16,3 2 0-16,3-2 1 16,-2 2 2-16,2-2-2 0,1-3 0 15,-4 0-19-15,-1-2-34 0,-5-3-61 16</inkml:trace>
  <inkml:trace contextRef="#ctx0" brushRef="#br0" timeOffset="153419.07">19536 10594 49 0,'0'0'29'0,"0"0"-28"0,0 0-1 0,0 0-1 0,0 0 1 0,0 0 1 16,0 0-1-16,0 0-29 15,0 0-21-15,6 6 50 0,-3-4 0 16</inkml:trace>
  <inkml:trace contextRef="#ctx0" brushRef="#br0" timeOffset="153652.29">19768 10585 52 0,'0'0'0'16,"0"0"-52"-16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17:23.126"/>
    </inkml:context>
    <inkml:brush xml:id="br0">
      <inkml:brushProperty name="width" value="0.05292" units="cm"/>
      <inkml:brushProperty name="height" value="0.05292" units="cm"/>
      <inkml:brushProperty name="color" value="#FF0000"/>
    </inkml:brush>
  </inkml:definitions>
  <inkml:trace contextRef="#ctx0" brushRef="#br0">20365 3151 37 0,'0'0'2'0,"0"0"9"0,0 0 80 0,0 0-35 16,0 0 165-16,0 0-71 0,0 0-91 15,0 0-13-15,0 0-10 0,-10-7-25 16,10 7-11-16,-1 0-3 0,1 0 0 16,0 0-13-16,0 0 3 0,0 0 10 15,0 0 1-15,0 0 0 0,0 0-11 16,0 0 0-16,0 0 11 0,0 0 0 16,0 0-1-16,0 0-7 0,0 0 10 15,0 0 19-15,0 0 7 16,0 0 10-16,0 0 16 0,0 0-12 15,0 0 8-15,0 0-15 0,0 0-7 16,0 0-6-16,0 0-17 0,0 0 0 16,0 0-1-16,0 0-2 0,0 0 0 15,0 0-2-15,0 0-1 0,0 0 3 16,0 0 0-16,0 0 2 0,0 0 0 16,0 0 2-16,0 0 12 0,0 0 7 15,0 0-10-15,0 0 0 0,0 0-13 16,0 0 0-16,0 0-17 0,0 0-5 15,0 0-1-15,0 0-3 0,0 0-10 16,0 0-36-16,0 0-3 16,0 0-13-16,0 4-16 0,0 3 29 0,-1 1-65 15</inkml:trace>
  <inkml:trace contextRef="#ctx0" brushRef="#br0" timeOffset="9949.11">19398 1799 1 0,'0'0'20'0,"43"0"-4"0,-21 0-3 0,1 1-3 0,1 0-7 16,1-1-3-16,2 0 20 15,1 0-19-15,3 0 0 0,-3 0 0 16,2 0 12-16,-1-1-3 0,-2-2-10 15,-3 1-13-15,-3 1 12 0,0-1-1 16,-4-1 1-16,-3 1 0 0,-1 0 2 16,-2 2 2-16,-1-2 0 0,-1 2-2 15,0 0 1-15,-3 0 14 0,1 0 1 16,-3 0-1-16,2 0 7 0,-3 0 13 16,-1 0 19-16,0 0-6 0,-2 0 10 15,0 0-10-15,0 0-13 0,1 0-14 16,-1 0-9-16,0 0 85 0,0 0-16 15,0 0-27-15,0 0-3 0,0 2-9 16,0-2 6-16,0 0-17 0,0 0-6 16,0 0 0-16,0 0-9 0,0 0-14 15,0 0 10-15,0 0-10 0,0 0-1 16,0 0 0-16,0 0 1 16,0 0-1-16,0 0 1 0,0 0-2 15,0 0 1-15,0 0-1 0,0 0-1 16,0 0-2-16,-1 0-50 0,-2 0-127 15,-12-4-346-15,34 8 276 0</inkml:trace>
  <inkml:trace contextRef="#ctx0" brushRef="#br0" timeOffset="39115.68">20962 12573 85 0,'0'0'55'0,"0"0"206"0,0 0-130 0,0 0-96 0,0 0-35 16,0 0-3-16,0 0 1 0,0 0 0 16,0 0 0-16,-14-1-1 0,14 1 3 15,0 0 3-15,0 0 7 0,0-1-10 16,0 1-22-16,0 0-4 16,0 0-4-16,3 0-9 0,2 0 1 0,4 0 38 15,5 2 0-15,4 2 1 0,6-1-1 16,10 3 0-16,11 1 0 15,13-1 0-15,4-1 0 0,-1-1 1 16,-4-2-1-16,-5-1 1 0,-2-1-1 16,0 0 0-16,2 1 1 0,0-1 0 15,2 0 2-15,3 0-2 0,1 0 2 16,2-1 0-16,3-2 10 0,0 3-9 16,0 0 12-16,-1 0-3 0,-3 0 10 15,0 3 19-15,0 1-6 16,-3 2-3-16,0-3-4 0,-4 3 17 15,-1-1-17-15,-3-2-6 0,1 0 0 16,-4 0-7-16,-2-1-3 0,2 0-10 0,-4-2 10 16,-1 0-12-16,-5 0 0 15,-7 0-1-15,-6 0-1 0,0 0-2 16,1 0 1-16,2 0 0 0,1 1 0 16,-3 2-2-16,-5-2-9 0,-3 1 10 15,-4 2 0-15,0-1-10 0,-4 0 9 16,-1 0 1-16,-3 0 0 0,0-1 0 15,-2-2-9-15,1 2 12 0,-1-2 2 16,-1 0 1-16,0 0 0 0,0 0 17 16,0 0 3-16,0 0 6 0,0 0 10 15,0 2-3-15,0-2-10 0,0 0 0 16,0 0-6-16,0 0-17 0,0 0 23 16,0 0-6-16,0 0-1 15,0 0 1-15,0 0-1 0,0 0-6 0,0 0 0 16,0 0 0-16,0 0-10 0,0 0 0 15,0 0 10-15,0 0-10 16,0 0 0-16,0 0 17 0,0 0 3 16,0 0 6-16,0 0-6 0,0 0 6 15,0 0-6-15,0 0-4 0,0 0-2 16,0 0-1-16,0 0 7 0,0 0-4 16,0 0 7-16,0 0-6 0,0 0 9 15,0 0-13-15,0 0-12 0,0 0 9 16,0 0-10-16,0 0 0 0,0 0 10 15,0 0-13-15,0 0-3 0,0 0-33 16,0 0-16-16,0 0-36 0,0 0-78 16,0 0-7-16,0 0-61 0,-6-4-223 0,12 8 166 15</inkml:trace>
  <inkml:trace contextRef="#ctx0" brushRef="#br0" timeOffset="50666.85">22676 10766 20 0,'0'0'26'0,"0"0"-4"0,0 0-2 0,0 0 6 0,0 0-23 16,0 0 1-16,0 0 18 0,0 0 18 16,0 0 77-16,4 6-68 15,-4-6-49-15,2 0-59 0,0 0-3 16,0 0 0-16,0 0 30 0,1 0 9 16,1 1-26-16,-1 1-13 0</inkml:trace>
  <inkml:trace contextRef="#ctx0" brushRef="#br0" timeOffset="55782.68">22859 11690 460 0,'0'0'195'0,"0"0"-120"15,0 0-42-15,0 0 13 0,0 0-4 0,0 0-19 16,0 0-23-16,0 0-12 0,0 0-14 16,0 0 0-16,0 0 3 0,0 0-16 15,-4-20-26-15,4 20 25 0,0 0 14 16,0 0 10-16,0 0 3 0,0 0-3 16,0 0-1-16,0 0 15 0,0 0 2 15,0 0 2-15,0 0 25 0,0 0 8 16,0 0 18-16,0 0 15 0,0 0-6 15,0 0-29-15,0 0-17 0,0 0-14 16,0 0-2-16,0 0-1 0,0 0 0 16,0 0 1-16,0 0 0 0,0 0 0 15,0 0 0-15,0 0-1 0,0 0-3 16,0 0-15-16,0 0-108 0,0 0-69 16,-8-7-254-16,16 14 398 0</inkml:trace>
  <inkml:trace contextRef="#ctx0" brushRef="#br0" timeOffset="56149.13">21555 11798 26 0,'0'0'29'0,"0"0"441"0,0 0-304 0,0 0-166 15,0 0-88-15,0 0-13 0,0 0 52 16,53-7 30-16,-33 5-20 0,2 2-49 16,-1-2-92-16</inkml:trace>
  <inkml:trace contextRef="#ctx0" brushRef="#br0" timeOffset="56416.21">22716 11612 59 0,'0'0'0'0,"0"0"0"0,0 0 127 0,0 0-127 16,0 0-75-16,0 0-36 0</inkml:trace>
  <inkml:trace contextRef="#ctx0" brushRef="#br0" timeOffset="56866.12">21724 11626 59 0,'0'0'384'0,"0"0"-292"16,0 0-60-16,0 0-6 0,0 0 4 15,0 0-14-15,0 0-16 0,0 0-2 16,0 0-40-16,0 0-56 0,-11-20 16 16,14 17 10-16,-1 2 20 0,-1 1 10 15,0-1 22-15,0 0 17 0,0 1 1 16,-1 0 2-16,0-1 3 0,0 1 20 16,0 0-7-16,0 0-3 0,0 0-13 15,1-1 0-15,1 0-3 0,3-1-20 16,1-1 20-16,2 0-10 0,2-1 11 15,-1 2-1-15,-2 0-14 0,-1 2 4 16,-1-2 12-16,-3 2-1 0,0-1 0 16,1 0 1-16,1-1-19 15,-2 2-104-15</inkml:trace>
  <inkml:trace contextRef="#ctx0" brushRef="#br0" timeOffset="67016.23">21462 11120 95 0,'0'0'0'0,"0"0"-88"0,0 0 81 0,0 0 7 15,0 0 0-15,0 0 0 0,0 0 0 16,0 0 0-16,0 0 0 0,0 0 0 16,0 0 0-16,1 5 0 0,-1-5 77 15,0 0-41-15,0 0-33 0,0 0-3 16,0 0-2-16,0 0-1 0,0 0 0 15,1 0 2-15,-1 0-1 0,0 0 1 16,0 0 1-16,0 0 0 0,0 0 3 16,0 0 13-16,0 0 26 15,0 0 1-15,0 0-43 0,0 0-29 16,0 0 29-16,0 0 23 0,0 0-20 16,0 0 66-16,0 0-40 0,0 0-29 15,0 0 0-15,0 0-3 0,0 0 1 16,0 0 0-16,0 0 2 0,0 0 2 15,0 0 0-15,0 0 11 0,0 0 0 16,0 0 0-16,0 0 10 0,0 0 10 16,0 0-1-16,0 0 4 0,0 0 3 15,0 0 4-15,0 0-4 0,0 0-13 16,0 0-13-16,0 0-11 0,0 0 0 16,0 0 1-16,0 0 1 15,0 0-2-15,0 0 1 0,0 0 9 16,0 0-12-16,0 0-13 0,0 0 11 15,0 0 0-15,0 0-11 0,0 0 9 16,0 0 2-16,0 0 2 0,0 0 0 16,0 0 1-16,0 0 3 0,0 0 9 15,0 0-10-15,0 0 13 0,0 0-14 16,0 0 18-16,0 0-19 0,0 0-1 16,0 0 0-16,0 0 0 0,0 0-1 15,0 0 0-15,0 0 0 0,0 0 0 16,0 0 1-16,0 0 1 0,0 0-1 15,0 0 1-15,0 0 1 0,0 0 11 16,0 0-10-16,0 0-1 0,0 0 0 16,0 0-2-16,0 0-2 0,0 0-20 15,0 2-11-15,0 4-78 0,-5 3-62 16,-1-1-61-16</inkml:trace>
  <inkml:trace contextRef="#ctx0" brushRef="#br0" timeOffset="70798.78">20346 10995 75 0,'0'0'33'0,"0"0"-20"0,0 0-11 0,0 0 132 0,0 0-37 0,0 0-97 16,0 0-49-16,0 0-74 15,0 0-31-15</inkml:trace>
  <inkml:trace contextRef="#ctx0" brushRef="#br0" timeOffset="71166.23">20816 10919 13 0,'0'0'1'0,"0"0"-1"15,0 0-1-15,0 0-12 0,0 0 13 16,0 0 0-16,0 0 0 0,0 0 0 16,0 0 0-16,0 0 0 0,0 0 0 15</inkml:trace>
  <inkml:trace contextRef="#ctx0" brushRef="#br0" timeOffset="71733.53">20661 11049 14 0,'0'0'29'0,"57"-7"-12"0,-24 3-15 0,-7 1 1 16,1 0 0-16,4 1 0 0,-4 0-1 16,-1 0-2-16,-4 1-2 0,-1 0-1 15,-1 1 1-15,-3 0 0 0,-1 0 0 16,-3 0 1-16,0 0-2 15,-3 0 0-15,-2 0-10 0,0 0 13 16,-1 1 3-16,-1 0 19 0,0 1-22 16,0-1-3-16</inkml:trace>
  <inkml:trace contextRef="#ctx0" brushRef="#br0" timeOffset="72082.27">20934 10870 74 0,'0'0'0'0,"0"0"-20"16,0 0 4-16,0 0 3 0,47 7 0 15,-30-5 11-15,1 1 1 16,0 2 1-16,-4-1 0 0,0 1 0 16,-1 0 1-16,-3 0 0 0,-2 0-1 15,-3-1-1-15,-1 3 0 0,-1-2-8 16,-1 0 9-16,-2 1 0 0,0 5 0 16,-5-2 0-16,-4 4 0 0,-6 1 0 15,-4 3 0-15,-2 2 0 0,0-4 0 16,1-1 0-16,2-2 21 0,4-3 4 15,2 0-25-15,1-1-20 0,3-2-6 16</inkml:trace>
  <inkml:trace contextRef="#ctx0" brushRef="#br0" timeOffset="72332.56">20515 10980 98 0,'0'0'49'0,"0"0"143"0,0 0-45 16,0 0-147-16,0 0-140 0,0 0-95 15,-56 44 124-15</inkml:trace>
  <inkml:trace contextRef="#ctx0" brushRef="#br0" timeOffset="72699.17">20325 11182 24 0,'0'0'17'15,"0"0"-17"-15,0 0-2 16,0 0 2-16,11 38 2 0,0-29 0 16,3-1 2-16,4 0 25 0,1 0 0 15,2-1-2-15,3-3-5 0,2 0-2 16,2-1 3-16,-1-2 3 0,2-1 3 15,0 0 4-15,-2 0 12 0,1-1-12 16,-2-2-4-16,0 0 4 0,-3-1-4 16,-1 1-3-16,-3 1-6 0,-2-2-17 15,-4 2-3-15,-3 1 0 0,-2-1-3 16,-4 2-10-16,-1 0 10 0,-1 0 3 16,-2 0 23-16,0 0 9 0,0 0 14 15,0 0 6-15,0 0-23 0,0 0-6 16,0 0 0-16,0 0 13 0,0 0 0 15,0 0-4-15,0 0-12 0,0 0-4 16,0 0-15-16,0 0-1 0,0 0 0 16,0 0-1-16,0 0-1 0,0 0-1 15,0 0-10-15,0 0 9 16,0 0-9-16,0 0 0 0,0 0 11 16,0 0-11-16,0 0 10 0,0 0-10 15,0 0 11-15,0 0-11 0,0 0-23 16,0 0-23-16,0 0-49 0,0-2-104 15,0 0-71-15</inkml:trace>
  <inkml:trace contextRef="#ctx0" brushRef="#br0" timeOffset="73482.77">21489 10534 202 0,'0'0'131'0,"0"0"126"0,0 0-257 15,0 0-133-15,0 0-109 0,0 0 167 16,0 0 59-16,0 0 16 0,0 0 1 16,39 28 1-16,-34-24-2 0,0-1-52 15,-1-1 23-15,-3 0 16 0,1-1 10 16,-1 0 1-16,-1 0 2 0,0-1 0 16,0 0 17-16,0 0 9 0,0 0 26 15,0 0 23-15,0 0 3 0,0 0-13 16,0 0-19-16,0 0-13 15,0 0-30-15,0 0 0 0,0 0-3 16,0 0 0-16,0 0-16 0,0 0-10 16,0 0-23-16,-1 1-59 0,-2 1-117 15</inkml:trace>
  <inkml:trace contextRef="#ctx0" brushRef="#br0" timeOffset="76415.82">17841 10706 16 0,'0'0'72'0,"-38"-7"-72"0,24 5-13 0,0-2-3 0,-2 1-4 15,3 1 20-15,4-1 0 0,0-1 3 16,5 1 14-16,-2 0-4 0,3 0 12 16,2 1-24-16,0 1 55 15,1 0-56-15,0 1-58 0,0 0 41 16,0 0 14-16,0 0-23 0,0 0 0 16,0 0 2-16,0 0 24 0</inkml:trace>
  <inkml:trace contextRef="#ctx0" brushRef="#br0" timeOffset="76769.12">18591 10688 68 0,'50'0'53'16,"0"0"-21"-16,2 0-19 0,0 2-13 16,0-2 1-16,1 3-1 15,0-2 0-15,-4 2 1 0,0-1 1 0,-2 1-1 16,-4 1 1-16,-6-2-2 16,-8 2-3-16,-5-3-20 0,-3 2-13 15,3 0-7-15,3-1 27 0,1 1 13 16,-1 1 2-16,-6-1-1 0,0 1-15 15,-4-2 15-15,0 1-1 0,-3 0 0 16,-2-1 3-16,-1 0 0 0,0 1 1 16,-2-2 12-16,0 1-11 0,1-1-1 15,-1-1 2-15,0 0 1 0,1 0 12 16,0 0-16-16,-1-1-10 16,-1-2-41-16</inkml:trace>
  <inkml:trace contextRef="#ctx0" brushRef="#br0" timeOffset="76982.34">19611 10526 245 0,'0'0'39'15,"0"0"107"-15,0 0-146 0,0 0-68 16,0 0 68-16,0 0 0 0,48 4 2 15,-33-4-2-15,0 0 0 0,-2 0-68 16,-4 0-20-16,-1 2-20 0,-3 0 26 16,-3 2 64-16</inkml:trace>
  <inkml:trace contextRef="#ctx0" brushRef="#br0" timeOffset="78866.23">20211 10341 143 0,'0'0'209'0,"0"0"-209"0,0 0-150 0,0 0-52 0</inkml:trace>
  <inkml:trace contextRef="#ctx0" brushRef="#br0" timeOffset="87700.65">19994 11359 39 0,'0'0'0'0,"0"0"-3"0,0 0 3 0,0 0 13 0,0 0 170 15,0 0-89-15,0 0-62 0,0 0-32 16,0 0-3-16,2 1 0 0,-2-1-16 15,0 0-24-15,0 0-126 0</inkml:trace>
  <inkml:trace contextRef="#ctx0" brushRef="#br0" timeOffset="88000.04">18692 11507 140 0,'0'0'659'0,"0"0"-506"16,0 0-130-16,0 0-23 0,0 0-36 16,0 0-19-16,0 0-27 0,0 0-97 15,0 0-124-15,0 0 38 0</inkml:trace>
  <inkml:trace contextRef="#ctx0" brushRef="#br0" timeOffset="90565.4">21394 11428 124 0,'0'0'55'0,"0"0"307"0,0 0-218 0,0 0-108 0,0 0-35 0,0 0 0 16,0 0 12-16,0 0 0 16,0 0-11-16,0 0-2 0,4 6 0 15,-4-6 0-15,0 0 0 0,0 0 1 16,0 0 0-16,0 0 1 0,0 0-2 16,0 0 0-16,0 0 0 0,0 0-49 15,0 0-52-15,-1 0-32 0,-2-3-79 16,-4 0-33-16</inkml:trace>
  <inkml:trace contextRef="#ctx0" brushRef="#br0" timeOffset="91582.31">23142 11350 173 0,'0'0'1'15,"0"0"407"-15,0 0-288 0,0 0-120 0,0 0-114 0,0 0-222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27:00.791"/>
    </inkml:context>
    <inkml:brush xml:id="br0">
      <inkml:brushProperty name="width" value="0.05292" units="cm"/>
      <inkml:brushProperty name="height" value="0.05292" units="cm"/>
      <inkml:brushProperty name="color" value="#FF0000"/>
    </inkml:brush>
  </inkml:definitions>
  <inkml:trace contextRef="#ctx0" brushRef="#br0">5489 1407 121 0,'0'0'1'0,"0"0"-2"0,0 0-47 0,0 0-25 16,0 0 73-16,0 0 0 0,0 0 0 15,0 0 21-15,42 13 41 0,-25-13-43 16,5 2 4-16,1-2 6 0,1 0 4 16,7 0 78-16,12 0-52 0,9 0-24 15,19-2-12-15,-2 0 10 0,1 0-14 16,-6-1 4-16,-5 1-6 0,1-2-16 15,-1 1-1-15,-1 0 13 0,-1 0-11 16,-4 0 14-16,-5-1 7 0,-9 2-3 16,-9 0 6-16,-9 2 3 0,-6-1-16 15,-3 0-11-15,-1 0 18 0,2 1-20 16,-1 0-2-16,1 0-16 16,-4 0 18-16,-4 0 0 0,-2 1-100 15,-3-1-252-15</inkml:trace>
  <inkml:trace contextRef="#ctx0" brushRef="#br0" timeOffset="916.41">11134 1337 427 0,'0'0'294'0,"0"0"-200"0,0 0-74 0,0 0-17 16,0 0-1-16,0 0-2 0,0 0-19 15,0 0-60-15,0 0-2 16,5 0 6-16,2 0 52 0,4 0 10 0,4-1-3 16,4 0 12-16,11-1-9 15,11-1 13-15,11 2 20 0,12-2 0 16,7-1 12-16,-5-1 17 0,-6 2 6 16,-8 2 43-16,-7 1-46 0,-9 0-13 15,-5 0-12-15,-7 0 8 0,-8 0-5 16,0 0-1-16,1 1 0 0,1 1-9 15,1-1-17-15,2 2 40 16,-6-1-21-16,-2 0-2 0,-2 0-7 16,-1 0-1-16,-5-1-11 0,0 0-1 15,-4 1 29-15,0-1 4 0,-1-1 6 16,0 0 16-16,0 0 1 0,0 0-11 16,0 0-12-16,-1 1-1 0,0-1-2 15,1 1 2-15,0-1-6 0,-1 0-10 16,1 0-13-16,0 0-3 0,-2 0-39 15,2 0-53-15,-3 0-119 0,0-2-131 16,14 2-569-16</inkml:trace>
  <inkml:trace contextRef="#ctx0" brushRef="#br0" timeOffset="3416.28">917 1230 88 0,'0'0'65'0,"0"0"-39"0,0 0 0 0,0 0 4 0,0 0-1 16,0 0 4-16,0 0-7 16,0 0-13-16,0 0-10 0,-24-7 0 15,24 6-3-15,0 1-18 0,0 0-21 16,0 0-7-16,0 0-22 0,0 0 25 15,0 0 31-15,3 1 12 0,2 0 17 16,0 1-15-16,3-1 40 0,1 0 7 16,3 0-23-16,5 0 0 0,0-1-6 15,5 0-7-15,1-2-12 0,2 0 2 16,2 0 4-16,-2 1-7 0,1 1-11 16,-2 0 9-16,-3 3 4 0,-2 1 5 15,-1 3-5-15,-3 2-2 0,-2 1 13 16,-1 0-10-16,-1 2 20 0,-2-1-23 15,0 2-33-15,-1-4-205 0</inkml:trace>
  <inkml:trace contextRef="#ctx0" brushRef="#br0" timeOffset="14916.69">3592 1248 33 0,'0'0'101'0,"0"0"-46"0,0 0-35 0,0 0 22 0,0 0 0 16,0 0-9-16,0 0-13 16,0 0-7-16,0 0-11 0,3-4-2 15,-3 4-13-15,0 0-30 0,0 0-22 16,0 2-7-16,0 0-3 0,0 1 14 15,0 1 29-15</inkml:trace>
  <inkml:trace contextRef="#ctx0" brushRef="#br0" timeOffset="16468.3">5815 1269 196 0,'0'0'114'0,"0"0"-56"0,0 0-35 0,0 0-3 16,0 0-7-16,0 0-12 0,0 0-1 15,0 0-26-15,0 0-20 16,2 1-16-16,-2-1-26 0,3 1 62 16,1-1 26-16,1 0 0 0,0 2-3 15,3-2-13-15,2 0 16 0,0 2 3 16,4 0 13-16,2 0 4 0,0 1 22 16,4 2 17-16,-1-1-23 0,1 2-13 15,0-1-10-15,0 2 3 0,-1-2-14 16,-2 3-2-16,0-2 0 0,0 1 0 15,-4 0 0-15,1 0-2 0,-4 0-14 16,1-1 14-16,-1-1 2 0,-1 1 3 16,-1-3 13-16,2-1-13 0,-2-1 10 15,3 0-9-15,0-1-1 0,1 0 33 16,-1-1 6-16,0-2-13 0,1 0-25 16,-2-1 12-16,-2 2-16 0,2 1 0 15,-2 0-3-15,-2 1-10 0,1 0 12 16,-3 0-1-16,1 0 2 0,0 2 0 15,-2-2 0-15,1 4 0 16,1 0-3-16,-2 0-13 0,2 2 14 16,-1 3 2-16,-1 1 2 0,0 0-2 15,-1 1-25-15,-2-1-50 0,0-4-59 16,0-2-26-16,0 0 55 0</inkml:trace>
  <inkml:trace contextRef="#ctx0" brushRef="#br0" timeOffset="19417.12">8326 1299 95 0,'0'0'97'0,"55"-14"-41"0,-26 5-39 0,3 0-17 0,-2 0-3 15,3-1-10-15,-2 0 10 0,3 2-1 16,-5 1 2-16,0 1-21 0,-3 0-4 16,-5 3 27-16,-1 2 0 0,-6 1-1 15,0 0-1-15,-2 0 1 0,0 3 1 16,0-2 0-16,1 1-1 0,2-2 1 15,4 0-20-15,-2 0 4 0,4 0-13 16,0-2-4-16,-3 1 4 16,2 0 26-16,-4 0 3 0,0 0 13 15,-3 1 36-15,-2 0-23 0,-2 0-3 16,-2 0-10-16,-2 0 0 0,-2 0 0 16,2 2 0-16,-1-1 1 0,1 0-1 15,3 1 6-15,0 2-17 0,4-2 2 16,2-1-4-16,2-1-62 0,-1 2-53 15,3-2 22-15</inkml:trace>
  <inkml:trace contextRef="#ctx0" brushRef="#br0" timeOffset="20035.64">9642 1288 36 0,'0'0'189'0,"0"0"-81"0,0 0-79 0,0 0-16 0,0 0 34 16,0 0-47-16,0 0-30 0,0 0 1 15,0 0 0-15,0 0 6 16,4-1 20-16,1 1 3 0,3 0 19 16,1 0-16-16,6 0 10 0,3 1-10 15,3 0-1-15,3-1 1 0,2 1-1 16,0 1-1-16,1-2-1 0,-2 3-1 15,-1-3-18-15,0 2 18 0,-4-1 1 16,-2 0 13-16,-3 0 23 0,-2 0 3 16,-2-1 0-16,-4 0-7 0,-2 1-2 15,-4-1 12-15,1 0 23 16,-1 0 1-16,-1 1-21 0,0-1-6 16,0 0 0-16,0 0-6 0,0 0-7 15,0 1-6-15,-1 0-20 0,-1-1 0 16,1 0-20-16,-2 2-39 0,-4 0-3 15,2 1-3-15,-4 1-62 0,2 0-144 16,42-21-22-16</inkml:trace>
  <inkml:trace contextRef="#ctx0" brushRef="#br0" timeOffset="27918.12">922 1745 10 0,'0'0'45'0,"0"0"30"0,0 0-9 0,0 0-8 16,0 0 1-16,0 0 0 0,0 0-1 16,0 0-5-16,0 0-37 0,-16-8 7 15,16 8-23-15,0 0-56 0,1 0-22 16,-1 1 10-16,3 0-17 0,1 4 55 16,0 0 30-16,3 4 4 0,0-1 15 15,3 2-18-15,0 0 16 0,0 2-14 16,4-3-3-16,1 1-11 0,1-1-2 15,5-3 11-15,3 0-1 0,2-1 0 16,2-1 3-16,5-2 1 0,-2 1-1 16,4-1-16-16,0 0 16 0,2 0-2 15,-2-1 4-15,1 0-1 0,0-1-1 16,-2 0 4-16,3 0 5 16,-4 0 4-16,1-1 4 0,-4 0-15 0,2 1 0 15,-4-1-1-15,4-2 19 0,3 0-4 16,9-1 7-16,-3-2-4 15,-6 1-2-15,-3 1-17 0,-10 1-132 16,-3 2-54-16</inkml:trace>
  <inkml:trace contextRef="#ctx0" brushRef="#br0" timeOffset="33251.14">2258 1814 2 0,'0'0'30'0,"0"0"74"0,0 0-75 0,0 0-12 0,0 0 18 15,0 0 18-15,0 0-21 16,0 0-29-16,0 0 1 0,27-13-1 15,-23 13 0-15,-1 0 17 0,0 0-4 16,0 0 4-16,1 2-17 0,0-2 10 16,-2 1-11-16,2 0 11 0,0 0-13 15,-1 0 1-15,1-1 0 0,0 1 3 16,0 1 8-16,-1-2-12 0,2 0 0 16,0 2 0-16,-1-2 3 0,1 1-3 15,1-1-1-15,1 0 1 0,0 0 1 16,1 0 28-16,2 0-6 0,-2-3 45 15,0 1 21-15,0 2-60 0,-1-1-16 16,-1 1-10-16,-1 0 11 0,0 0-14 16,-2 0-13-16,-3 0 0 0,1 0-13 15,-1 0 23-15,0 0 3 0,0 1 0 16,0-1-2-16,0 0-21 0,0 0 7 16,0 0-4-16,1 0 20 15,1 0 42-15,1 2-2 0,-1-2-40 16,0 0-11-16,0 0 7 0,-1 0-28 15,-1 0 19-15,0 0 13 0,0 0-1 16,0 2-3-16,0-1-9 0,0-1 13 16,0 0 0-16,0 0 4 0,0 0 9 15,0 1-11-15,0 0 1 0,0-1 13 16,0 0-13-16,0 0-2 0,0 0-1 16,0 0 0-16,0 0 0 0,0 0 0 15,0 0 3-15,0 1 16 0,0-1-2 16,0 0-15-16,0 0-2 15,0 0-1-15,0 0-19 0,0 0-3 16,0 0 7-16,0 0-7 0,0 0 7 16,0 0 0-16,0 0 16 0,0 0 49 15,2 1 26-15,0 0-53 0,1 1-19 16,-3-2-3-16,0 1 0 0,0-1 1 16,0 0 18-16,0 0-17 0,0 0-2 15,0 0 0-15,0 1 3 0,0-1 10 16,0 0 0-16,0 0 0 0,0 0-11 15,0 0 1-15,0 0 0 0,0 0 1 16,0 0-2-16,0 0 1 0,0 0 0 16,0 0 1-16,0 0 12 0,0 0-13 15,0 0 13-15,0 0-12 0,0 0 12 16,0 0-14-16,0 0 0 0,0 0 11 16,0 0-10-16,0 0-3 0,0 0 0 15,0 0-13-15,0 0 0 16,0 0-14-16,0 0 1 0,0 0 0 15,0 0 7-15,0 0 17 0,0 0 0 16,0 0 2-16,0 0 20 0,0 0-4 16,0 0 4-16,0 0-1 0,0 0-2 15,0 0-4-15,0 0 0 0,0 0 6 16,0 0-2-16,0 0-4 0,0 0 0 16,0 0 3-16,0 0 4 0,0 0-7 15,0 0-10-15,0 0 13 0,0 0-3 16,0 0-11-16,0 0 2 0,0 0 9 15,0 0-12-15,0 0-1 0,0 0 0 16,0 0-13-16,0 0 0 0,0 0-4 16,0 0 1-16,0 0 0 0,0 0-7 15,0 0 3-15,0 0 7 0,0 0 0 16,0 0 10-16,0 0 1 0,0 0 2 16,0 0 3-16,0 0 20 0,0 0-7 15,0 0 7-15,0 0-7 0,0 0 1 16,0 0-1-16,0 0-3 0,0 0-10 15,0 0 1-15,0 0 12 16,0 0-13-16,0 0 0 0,0 0 0 16,0 0 0-16,0 0-3 0,0 0 0 15,0 0-2-15,0 0-2 0,0 0-9 16,0 0 10-16,0 0-10 0,0 0 10 16,0 0-10-16,0 0 9 0,0 0 1 15,0 0-10-15,0 0 13 0,0 0 0 16,0 0 1-16,0 0 0 0,0 0 0 15,0 0 2-15,0 0-1 0,0 0 1 16,0 0-1-16,0 0-1 0,0 0 0 16,0 0 0-16,0 0 2 0,0 0-1 15,0 0 1-15,0 0 0 16,0 0 10-16,0 0-9 0,0 0 9 16,0 0 0-16,0 0 0 0,0 0-10 15,-3 1-3-15,-1 2-10 0,-1-1-58 16,-1 0 55-16,3 0 13 0,0 0 13 15,1-1-10-15,0 0 13 0,2-1 1 16,-1 0-1-16,0 0 10 0,0 0-26 16,0 0 0-16,-2 0-2 0,0 1 0 15,0 0 0-15,1-1-12 0,0 2-5 16,-1 1-10-16,-1 1-17 0,0 3 7 16,-2 2 13-16,-1-1-92 0,1 0-221 15</inkml:trace>
  <inkml:trace contextRef="#ctx0" brushRef="#br0" timeOffset="34517.71">3082 1875 16 0,'0'0'20'0,"0"0"3"0,0 0-20 0,0 0 17 0,0 0-4 16,0 0 13-16,0 0-3 0,0 0-6 15,0 0-20-15,-16-26-23 0,16 25-19 16,1 0-40-16</inkml:trace>
  <inkml:trace contextRef="#ctx0" brushRef="#br0" timeOffset="34951.06">3082 1875 36 0,'-19'-9'49'0,"19"9"3"16,0 0-6-16,0 0-11 0,0-1-15 15,0 1-17-15,0 0 1 0,0 0-4 16,0 0-12-16,0 0-5 15,0 0 1-15,0 0 3 0,0 0 10 16,0 0-20-16,0 0-6 0,1 0-1 16,1 0 11-16,1 1 18 0,2 1 1 15,2 0-4-15,2 0-9 0,1 0 11 16,1-1 1-16,0 0 1 0,1 1 2 16,0-2-1-16,1 0 0 0,-1 1 29 15,1-1-6-15,-1 0-22 0,1 0 9 16,0 2-11-16,0 0-1 0,1 1-1 15,-2 1 2-15,3 0-1 0,-1 0-1 16,0 0 0-16,1 0 2 0,-2 0 2 16,0 0-1-16,-1-1 0 0,-3-1-1 15,0-1 1-15,0 1-1 0,0-1-1 16,-1 0-41-16,1 0 42 0,2-1 61 16,1 0 53-16,2 0 0 0,3-3-36 15,0 0-3-15,0-1-19 0,3-1-24 16,-3 1-12-16,1 1-20 15,-2 1 0-15,-3-1-16 0,0 3 16 16,-4 0 3-16,-3 0-3 0,-1 1-29 16,-2 4-66-16,-3 3-19 0,-1-3-118 15</inkml:trace>
  <inkml:trace contextRef="#ctx0" brushRef="#br0" timeOffset="37550.75">4803 1873 39 0,'0'0'36'0,"0"0"-36"0,0 0-20 0,0 0 4 0,0 0 13 0,0 0-10 16,0 0-3-16,0 0 9 15,0 0 7-15,0 0 0 0,8-7 0 16,-8 7 1-16,0 0 15 0,0 0 10 16,0 0-23-16,0 0 0 0,0 1 26 15,0 0 14-15,0-1 2 0,0 0 96 16,0 0 28-16,0 0-78 0,0 0-35 16,0 0-11-16,0 0-41 0,0 0-1 15,0 0 17-15,0 0-18 0,0 0 1 16,0 0 10-16,0 0-10 0,0 0 10 15,0 0-12-15,0 0 2 0,0 0-1 16,1 0-1-16,-1 0 0 0,1-3 1 16,2 1-2-16,1 0-40 0,1 1-9 15,0-1 49-15,4 0 1 0,2-2 41 16,1 1-40-16,0 1-4 0,-2 2-16 16,0-1 6-16,-2 1 11 0,2 0 0 15,-3-1 1-15,0 0 1 0,-1 1 0 16,-2 0 0-16,0-1 0 15,1 0 0-15,-1 0-1 0,-3 1-3 16,0-1-10-16,1 1 11 0,-2 0 0 16,0 0 2-16,0 0 1 0,0 0 2 15,0 0 0-15,1 0-3 0,-1 0 0 16,0 0-19-16,2 0-7 0,-1 0 10 16,2 0 16-16,1 0 0 0,2 0 0 15,-2 0-3-15,3 0-13 0,-1 0 16 16,1-1 0-16,-3 0-13 0,-1 1 13 15,-1 0 1-15,0 0 0 16,-2 0 19-16,1 0-1 0,-1 0 4 16,0 0-7-16,1 0 4 0,-1 0-20 15,1 0-28-15,-1 0-18 0,2 0 44 16,0 0 2-16,1 1 19 0,1 0-17 16,0 0-2-16,0-1 0 0,2 0-13 15,-2 0-4-15,0 0 16 0,1 0 2 16,-3 0 1-16,0 0-1 0,-2 0 12 15,0 0 10-15,0 0-3 0,1 0-17 16,-1 0 0-16,0 0-1 0,1 0-2 16,0 0 20-16,1 0-20 0,1 0-13 15,0-1-59-15,1-1 40 0,3 2 15 16,-4-2 14-16,2 2-10 0,-2 0 10 16,-2 0 1-16,0 0-2 0,-1 0 4 15,0 0 2-15,0 0 11 0,0 0 4 16,0 0-1-16,0 0 10 0,0 0 10 15,0 0-7-15,0 0-9 0,0 0-17 16,1 0-2-16,-1 0-1 0,1 0-13 16,-1 0-3-16,1 0-17 0,2 0 4 15,1 0 16-15,-1 0 12 0,-2 0-2 16,2 0-1-16,0 1-18 16,-3-1 22-16,1 1 0 0,0-1 2 15,-1 0-1-15,1 0 2 0,-1 0 10 16,0 0 10-16,0 0 13 0,0 0 3 15,0 0-10-15,0 0-6 0,0 0-7 16,1 0-13-16,-1 0-3 0,0 0-4 16,0 0-15-16,0 0 2 0,0 0-5 15,0 0 5-15,0 0 1 0,0 0 14 16,0 0 1-16,0 0 0 0,0 0 1 16,0 0 1-16,0 0-1 0,0 0 0 15,0 0 0-15,-1 0 45 0,-5 2 60 16,-1 1 1-16,-6 1-106 0,-3 5-72 15,-3 0 43-15,4-1-144 0,-15 4-326 0</inkml:trace>
  <inkml:trace contextRef="#ctx0" brushRef="#br0" timeOffset="38783.74">6405 1813 127 0,'0'0'228'0,"0"0"-22"0,0 0-82 0,0 0-30 0,0 0-55 0,0 0-26 15,0 0-11-15,0 0-2 0,0 0 0 16,2-1 0-16,-1 1 0 0,-1 0-2 16,0 0 2-16,0 0-1 0,0 0-2 15,0 0-16-15,0 0-8 0,0 0 5 16,1 0-4-16,-1 0-7 0,0 0 10 16,0 0 7-16,0 0 13 0,1 0 2 15,-1 0 1-15,0 0 2 0,0 0 11 16,0 0 0-16,0 0 3 15,0 0 7-15,0 0-4 0,0 0-2 16,0 1-15-16,0-1 1 0,0 0 0 16,0 0 1-16,0 0-2 0,0 0 0 15,0 0 0-15,0 0 1 0,1 0 1 16,-1 0 9-16,0 0-11 0,0 0 11 16,0 0-11-16,0 0 0 0,0 0 0 15,0 1 21-15,0 1-23 0,-4 2-33 16,-2 6-59-16,0-2 21 0,-12 8-389 0</inkml:trace>
  <inkml:trace contextRef="#ctx0" brushRef="#br0" timeOffset="39950.08">2966 1843 137 0,'0'0'274'0,"0"0"-131"0,0 0-25 0,0 0-56 0,0 0-40 0,0 0-18 15,0 0-2-15,0 0 1 0,0 0-1 16,0 0 1-16,2-5 0 0,-2 5 10 16,1 0-11-16,-1 0 11 0,0 0-11 15,1 0-1-15,-1 0-1 0,0 0-2 16,2 0-27-16,-2 0-7 0,1 0 0 15,-1 0 7-15,3 0-20 16,-1 1-3-16,5 0 52 0,-1 0 19 16,5 0-17-16,2 1-2 0,3-1-1 15,2 1 1-15,0-1 2 0,4 1 28 0,1 0 2 16,1 2-20-16,0-1-11 16,0 1 1-16,1 1 11 0,0-1 0 15,0 1-1-15,0 0-12 0,0-1 0 16,1 0 0-16,-1-1-2 0,-1-1-11 15,0-1 13-15,-4 1-26 0,0 0 26 16,2-2-19-16,-3 0-7 0,2 0 6 16,2 0 17-16,0 0-10 0,-2-2-3 15,2-1-1-15,0 1 15 16,0 1-14-16,0-1-23 0,-3 2 20 16,1-2 18-16,0 2-21 0,-3 0 22 15,1 0 13-15,-4 0-13 0,1 0-56 16,0 0 4-16,-1 2 0 0,2-2-14 15,2 0 11-15,0 0 16 0,4 0 9 16,1-4 14-16,2 1-3 0,1-1 2 16,0-2 15-16,1 3-14 0,-3-2 15 15,-1 3-3-15,-2-1 1 0,-1 1 0 16,1 2 0-16,-3-1 0 0,1 1 1 16,1 0-1-16,-1 0 0 0,0 0-10 15,2 0 11-15,-1-1-5 0,1 1 7 16,0 0 0-16,3 0 0 0,-3 0 0 15,1 0 0-15,1 0 0 0,1 0 0 16,2 0 0-16,-1-2 0 0,0 2 0 16,1 0 0-16,-1 0 0 0,0 0 0 15</inkml:trace>
  <inkml:trace contextRef="#ctx0" brushRef="#br0" timeOffset="40517.54">5099 1917 2 0,'0'0'0'0,"0"0"-2"0,0 0 2 0,0 0 0 15,0 0 0-15,0 0 0 0,0 0 0 16,0 0 0-16</inkml:trace>
  <inkml:trace contextRef="#ctx0" brushRef="#br0" timeOffset="41984.18">7824 1840 408 0,'0'0'205'0,"0"0"-205"0,0 0-33 0,0 0-32 16,0 0 42-16,0 0 22 0,0 0 1 16,0 0-75-16,0 0 26 0,0 0 10 15,26 4 10-15,-19-2 9 0,0 1 1 16,2 2 6-16,-1-1 3 0,2 1 9 15,2 2 1-15,3-2-1 16,3 1-1-16,4-2 2 0,5-1 15 16,9 0-15-16,13-2-28 0,10-1 15 15,7 0 11-15,-3-2 0 0,-7 0 2 0,-7 0 2 16,-10 1 21-16,-7 1-10 16,-8 0 4-16,-5 0 5 0,6 0 18 15,2 1-5-15,4 1-33 0,1 0 1 16,5-1 52-16,9 1-25 0,10 1-11 15,5 1-17-15,-4 0 0 0,-3-1 2 16,-9 0-2-16,-1 2-1 0,-9-2 22 16,-8-1-23-16,-6 0 2 0,-3-1 1 15,6-1 17-15,2 0 3 0,5 0-22 16,-1 0 2-16,2-3 20 0,-2 0-5 16,4 1-17-16,-3-3 2 0,3 1 16 15,-2 2-6-15,-1-1 20 0,-3 0-20 16,0 0-13-16,-3 1-2 0,-5 1-1 15,0 1 1-15,-4 0 0 16,-2-1-9-16,-1 0 11 0,-1 1 1 16,2-2-1-16,-1 0 0 0,1 1 0 15,-3-1 0-15,-1 0 4 0,1-1 15 16,-4 0-6-16,-1 1-10 0,0 1 1 16,-3 0 9-16,-1 0-12 0,-2 1 1 15,1 0 11-15,-1 0-11 0,0 0-2 16,0 0 1-16,0 0 1 0,0 0 25 15,1 0-14-15,0 0 0 0,-1 0-11 16,4 0-2-16,-1 0-3 0,0 0 0 16,-1 0 0-16,3 0 0 0,-2 0 2 15,-2 0 0-15,0 0 1 16,0 0 0-16,-1 0 1 0,0 0 2 16,0 0 0-16,0 0 10 0,0 0-10 15,0 0-1-15,0 0 1 0,0 0-1 16,0 0-1-16,0 0-1 0,0 0-1 15,0 0-1-15,0 0-11 0,0 0 0 16,0 0-1-16,0 0 13 0,0 0 1 16,0 0-1-16,0 0-1 0,0 0 1 15,0 0 0-15,0 0 1 0,0 0 0 16,0 0 1-16,0 0 2 0,0 0 0 16,0 0 0-16,0 0 0 0,0 0 0 15,0 0-2-15,0 0-1 0,0 0-3 16,0 0-16-16,0 0-1 0,0 0 4 15,0 0 3-15,0 0 0 0,0 0 10 16,0 0-1-16,0 0 1 0,0 0 1 16,0 0 2-16,0-1 3 15,-1-2 95-15,-3 0-98 0,-5-4-53 16,-2 1-52-16,-3 0-90 0,3 1 68 0,-15-8-43 16</inkml:trace>
  <inkml:trace contextRef="#ctx0" brushRef="#br0" timeOffset="43516.4">11873 1881 7 0,'0'0'45'0,"0"0"-19"0,0 0-11 0,0 0-15 16,0 0-32-16,0 0-29 0</inkml:trace>
  <inkml:trace contextRef="#ctx0" brushRef="#br0" timeOffset="51568.57">4141 1288 10 0,'0'0'111'0,"0"0"-66"0,0 0-25 0,0 0-17 16,0 0 33-16,0 0 65 0,0 0 13 15,0 0-55-15,0 0-58 0,-5 0-1 16,3 0-21-16,0 0 21 0,1 0 17 16,0 0 11-16,1-1-28 0,0 1-46 15,0 0-9-15,0 0-1 0,0 0-2 16,0 0 12-16,0 0 13 0,0 0 4 15,0 0-4-15,0 0 7 0,0 0 4 16,0 0-5-16,0 0 5 0,1 0 2 16,1 0 17-16,1 0 2 15,1 0-3-15,-1 0 1 0,2 0 3 0,1 0-2 16,-1 0 0-16,2 0 1 16,-1 0 0-16,0 0-1 0,-3 0 2 15,2 0 1-15,0 0-1 0,-3 0 0 16,0 0 0-16,0 0 1 0,1 0 1 15,-3 0 11-15,0 0 0 0,0 0 10 16,0 0-4-16,0 0 11 0,0 0 6 16,0 0 22-16,0 0 43 0,0 0 7 15,0 0-23-15,0 0-17 0,0 0 7 16,0 0-23-16,0 0-9 16,0 0-14-16,-2 0-6 0,2 0-7 15,0 0-14-15,-1 0 15 0,1 0-1 16,-1 0-3-16,1 0-10 0,0 0 9 15,0 0-12-15,0 0-16 0,-1 0 0 16,1 0-4-16,0 0 0 0,0 0-15 16,0 0-21-16,0 0-74 0,0 0-59 15,0 0-69-15</inkml:trace>
  <inkml:trace contextRef="#ctx0" brushRef="#br0" timeOffset="54349.51">710 1344 492 0,'0'0'193'0,"0"0"-125"0,0 0-38 0,0 0-1 0,0 0-1 15,0 0-28-15,0 0-23 16,0 0-22-16,0 0-7 0,2 0-43 15,0 0 7-15,-2 0-16 0,1 0-33 16,1 0 52-16,0 0 26 0,0 0 56 16,5 2 1-16,0-1 1 0,3 3-12 15,3-2-4-15,0 3 17 0,4-1 23 16,1 0 29-16,2-1-32 0,-1 1-19 16,5-2 19-16,0-2 22 0,2 0 13 15,0 0 63-15,3 0 12 0,1-4-61 16,-1 0-53-16,3 2-15 0,-3-1 1 15,4 1-2-15,-4 2 3 0,-2-1 1 16,1 1-3-16,-4 0-1 0,0 0 1 16,-2 0 9-16,1 0-8 0,-2 0-2 15,-3 0 2-15,3-1 11 0,-1-1-10 16,-1-1 1-16,0-1 12 0,-2 2-14 16,-1-1-1-16,0 1 0 0,-3-2-1 15,1 2 0-15,-4 0 1 16,0 1-1-16,-2-2 1 0,1 3 3 15,-3-1-3-15,-1 0 2 0,-1 1 0 16,-1-1 1-16,0 1 12 0,-1-1-13 16,-1 1 20-16,-1 0 6 0,1 0 14 15,-1 0-4-15,0 0-16 0,0 0-4 16,0 0-3-16,0 0 1 0,0 0-4 16,0 0-10-16,0 0 13 0,0 0 1 15,0 0-4-15,0 0-10 16,0 0 13-16,0 0-3 0,0 0 0 15,0 0-10-15,0 0 20 0,0 0-10 0,0 0-9 16,0 0 12-16,0 0-14 16,0 0 0-16,0 0 0 0,0 0 2 15,0 0 9-15,0 0-12 0,0 0 1 16,0 0 1-16,0 0 10 0,0 0 0 16,0 0 0-16,0 0 0 0,0 0 4 15,0 0 12-15,0 0 33 0,0 0 22 16,0 0-32-16,0 0-19 0,0 0-10 15,0 0-1-15,0 0 1 0,0 0-6 16,0 0-15-16,0 0-1 0,0 0 0 16,0 0-1-16,0 0 0 0,0 0-3 15,-1 0-36-15,-5 0-85 16,-4 0-146-16,2 1-164 0,-22 4-260 0</inkml:trace>
  <inkml:trace contextRef="#ctx0" brushRef="#br0" timeOffset="58449.73">13119 1932 13 0,'0'0'104'0,"0"0"164"0,0 0-144 0,0 0-94 0,0 0-30 0,0 0-19 16,0 0-14-16,0 0 7 0,0 0-23 16,-2 0-52-16,3 0 6 0,0 0 27 15,0 0 29-15,1 0 9 0,1 0 30 16,6 0 4-16,4 0 35 0,5-3 72 15,8-1 19-15,8 0-58 0,13-2-20 16,7-1-3-16,4 0 13 0,-7 0-7 16,-3 1 20-16,-6-1-19 0,1-1-17 15,-3 0 0-15,-4 1 3 0,-8 0-12 16,-4 3-4-16,-1-2 9 16,1 1 8-16,5-1-14 0,2 0-13 15,-3 2-12-15,-4 1 9 0,-4 1-13 16,-3 0 0-16,-8 2-4 0,-4-1-11 15,-3 1 15-15,-1 0 26 0,-1 0 7 16,0 0 3-16,0 0 3 0,0 0 10 16,0 0-10-16,0 0-13 0,1 0-3 15,-1 0-4-15,0 0-6 0,0 0 3 16,0 0 1-16,0 0-15 16,0 0-2-16,0-2 0 0,0 2-3 0,0 0-20 15,0 0-3-15,0 0 0 16,0 0-4-16,0 0-12 0,0 0 6 15,0 0 7-15,0 0 9 0,0 0 7 16,0 0 10-16,0 0 3 0,0 0 14 16,0 0 16-16,0 0 9 0,0 0 6 15,0 0-6-15,0 0-3 0,0 0-3 16,0 0 2-16,0 0-5 0,0 0-11 16,0 0 1-16,0 0 3 0,0 0-4 15,0 0-3-15,0 0-13 0,0 0-3 16,0 0-3-16,0 0-16 0,0 0-4 15,0 0 0-15,0 0 10 0,0 0 13 16,0 0 2-16,0 0 1 0,0 0-1 16,0 0 11-16,0 0 0 0,0 0 0 15,0 0 3-15,0 0 4 16,0 0-1-16,0 0 1 0,0 0 2 16,0 0 1-16,0 0 13 0,0 0-10 15,0 0-3-15,0 0-4 0,0 0-6 0,0 0 3 16,0 0 1-16,0 0-4 15,0 0-10-15,0 0-2 0,0 0-1 16,0 0-13-16,0 0-6 0,0 0-1 16,0 0 1-16,0 0-4 0,0 0 3 15,0 0 7-15,0 0-3 0,0 0 13 16,0 0-10-16,0 0 13 0,0 0 0 16,0 0 1-16,0 0 12 0,0 0-10 15,0 0 13-15,0 0-3 0,0 0-9 16,0 0 9-16,0 0-11 0,0 0 0 15,0 0 0-15,0 0-1 0,0 0-1 16,0 0 0-16,0 0-3 0,0 0-13 16,0 0 12-16,0 0-9 0,0 0 10 15,0 0 0-15,0 0 1 0,0 0 0 16,0 0 2-16,0 0 0 0,0 0 1 16,0 0 2-16,0 0 10 0,0 0-10 15,0 0 10-15,0 0-10 0,0 0 10 16,0 0-9-16,0 0 9 15,0 0-11-15,0 0 0 0,0 0 0 16,0 0-1-16,0 0-1 0,0 0-1 16,0 0-1-16,0 0 0 0,0 0 0 15,0 0 0-15,0 0 0 0,0 0 1 16,0 0 1-16,0 0 3 0,0 0-1 16,0 0 14-16,0 0-14 0,0 0 1 15,0 0 10-15,0 0-10 0,0 0-2 16,0 0 2-16,0 0-1 0,0 0 0 15,0 0 0-15,0 0-1 16,0 0-1-16,0 0-1 0,0 0 0 16,0 0-1-16,0 0-11 0,0 0 11 15,0 0 2-15,0 0 1 0,0 0 1 16,0 0 0-16,0 0 11 0,0 0-9 16,0 0-1-16,0 0 0 0,0 0 0 15,0 0 1-15,0 0-2 0,0 0 0 16,0 0 0-16,0 0-1 0,0 0 0 15,0 0 0-15,0 0 0 0,0 0-1 16,0 0-2-16,0 0 0 0,0 0-11 16,0 0 10-16,0 0 0 0,0 0-1 15,0 0 3-15,0 0 0 0,0 0 1 16,0 0 1-16,0 0 3 0,0 0 9 16,0 0-10-16,0 0 0 0,0 0 13 15,0 0-12-15,0 0 9 0,0 0-12 16,0 0 0-16,0 0 1 15,0 0-2-15,0 0 0 0,0 0-3 16,0 0-1-16,0 0 1 0,0 0-10 16,0 0 10-16,0 0-10 0,0 0 11 15,0 0-2-15,0 0-9 0,0 0 10 16,0 0 1-16,0 0 0 0,0 0-11 16,0 0 12-16,0 0-1 0,0 0 1 15,0 0-1-15,0 0 2 0,0 0 0 16,0 0 0-16,0 0 2 0,0 0-2 15,0 0-2-15,0 0 0 0,0 0 0 16,0 0-1-16,0 0 0 0,0 0-10 16,0 0 10-16,0 0 0 0,0 0-10 15,0 0 10-15,0 0-10 0,0 0 11 16,0 0-1-16,0 0 0 0,0 0 3 16,0 0 1-16,0 0 1 0,0 0 0 15,0 0 17-15,0 0-17 0,0 0 11 16,0 0-10-16,0 0-1 0,0 0 0 15,0 0 0-15,0 0 1 0,0 0-1 16,0 0 0-16,0 0-2 0,0 0 0 16,0 0 0-16,0 0-2 15,0 0 1-15,0 0 1 0,0 0 1 16,0 0 1-16,0 0 0 0,0 0 1 16,0 0-2-16,0 0-1 0,0 0 0 15,0 0 0-15,0 0-1 0,0 0-1 16,0 0-1-16,0 0-1 0,0 0 2 15,0 0 0-15,0 0 0 0,0 0 0 16,0 0 2-16,0 0 2 0,0 0-2 16,-1 0-105-16,-3-5-143 0,-1 1-159 15,-7-18-414-15</inkml:trace>
  <inkml:trace contextRef="#ctx0" brushRef="#br0" timeOffset="62116.01">14441 1895 179 0,'0'0'95'0,"0"0"-95"0,0 0-124 0,0 0 49 0,0 0 62 16,0 0 13-16,0 0 26 0,0 0 13 15,0 0 20-15,37 6 35 16,-27-6 14-16,-1 0-36 0,2 0-27 16,2 0 17-16,0 0-19 0,2 0-7 15,-1 0 19-15,2 2 17 0,2-1-46 16,-2 1 26-16,-1 0-10 0,-1 0-16 15,0 0-23-15,-3-2 19 0,0 0 18 16,0 0 2-16,-1 0 23 0,-1 0 3 16,-3 0-25-16,2 0-14 0,-4-2-6 15,-2 2-7-15,2-2 0 0,-4 2 1 16,0 0-1-16,0-1-3 0,0 1-13 16,0 0-2-16,0 0 1 0,0 0-1 15,0 0 1-15,0 0 1 0,0 0-2 16,0 0-14-16,0 0 3 0,0 0 0 15,0 0 11-15,0 0 2 0,0 0 2 16,0 0 14-16,0 0 1 0,0 0-1 16,0 0 4-16,0 0-7 0,0 0-10 15,0 0 13-15,0 0 0 16,0 0-12-16,0 0 15 0,0 0-3 16,0 0 1-16,0 0-4 0,0 0-10 15,0 0 0-15,0 0-2 0,0 0-1 16,0 0-2-16,0 0 1 0,0 0 0 15,0 0-1-15,0 0 0 0,0 0-2 16,0 0 2-16,0 0 1 0,0 0 1 16,0 0 2-16,0 0 1 0,0 0 14 15,0 0-4-15,0 0-10 0,0 0 13 16,0 0-12-16,0 0 9 0,0 0-11 16,0 0-1-16,0 0-1 0,0 0 1 15,0 0-1-15,0 0 0 0,0 0-1 16,0 0 1-16,0 0 0 0,0 0 13 15,0 0 13-15,0 0-3 0,0 0 19 16,0 0-16-16,0 0-3 0,0 0-4 16,0 0-3-16,0 0-12 0,0 0 18 15,0 0-18-15,0 0 9 0,0 0-12 16,0 0 0-16,0 0-1 0,0 0-1 16,0 0-2-16,0 0-10 15,0 0 9-15,0 0 1 0,0 0 2 16,0 0-1-16,0 0-11 0,0 0 0 15,0 0 10-15,0 0-1 0,0 0 2 16,0 0-1-16,0 0 1 0,0 0 1 16,0 0 1-16,0 0-1 0,0 0 1 15,0 0-2-15,0 0 2 0,0 0 0 16,0 0 0-16,0 0 0 0,0 0 0 16,0 0 0-16,0 0-1 0,0 0 0 15,0 0-2-15,0 0 1 16,0 0-1-16,0 0 3 0,0 0 0 15,0 0 2-15,0 0 0 0,0 0 1 16,0 0 0-16,0 0 10 0,0 0-9 16,0 0 9-16,0 0-11 0,0 0-1 15,0 0-1-15,0 0 0 0,0 0-3 16,0 0-10-16,0 0 0 0,0 0 0 16,0 0 9-16,0 0-12 0,0 0 14 15,0 0 0-15,0 0-1 0,0 0 2 16,0 0-1-16,0 0 2 0,0 0 2 15,0 0 1-15,0 0 10 0,0 0 0 16,0 0-11-16,0 0 11 0,0 0-11 16,0 0 0-16,0 0 0 0,0 0-2 15,0 0 0-15,0 0-1 0,0 0-1 16,0 0-11-16,0 0 0 0,0 0 11 16,0 0 0-16,0 0-1 0,0 0-1 15,0 0 2-15,0 0-1 16,0 0 0-16,0 0 1 0,0 0-2 15,0 0 1-15,0 0 0 0,0 0-10 16,0 0 11-16,0 0-1 0,0 0 1 16,0 0 1-16,0 0 0 0,0 0 1 15,0 0 1-15,0 0 1 0,0 0 2 16,0 0 9-16,0 0-10 0,0 0 13 16,0 0-14-16,0 0 15 0,0 0-14 15,0 0 10-15,0 0-11 0,0 0 1 16,0 0-1-16,0 0-2 0,0 0 0 15,0 0-2-15,0 0-11 0,0 0 0 16,0 0 10-16,0 0-13 0,0 0 14 16,0 0-15-16,0 0 1 0,0 0 3 15,0 0 0-15,0 0 0 0,0 0 10 16,0 0 1-16,0 0-1 0,0 0 1 16,0 0 2-16,0 0 1 0,0 0 3 15,0 0 9-15,0 0 0 0,0 0 0 16,0 0-11-16,0 0 1 0,0 0 13 15,0 0-15-15,0 0 2 16,0 0-2-16,0 0 0 0,0 0-1 16,0 0 0-16,0 0-2 0,0 0-2 15,0 0 1-15,0 0-10 0,0 0 10 16,0 0-17-16,0 0 19 0,0 0-1 16,0 0 1-16,0 0 0 0,0 0 1 15,0 0 0-15,0 0 2 0,0 0 1 16,0 0-1-16,0 0 1 0,0 0-1 15,0 0-2-15,0 0 0 0,0 0-1 16,0 0 1-16,0 0-3 0,0 0-10 16,0 0 11-16,0 0-1 15,0 0-16-15,0 0 6 0,0 0 10 16,0 0 0-16,0 0 0 0,0 0 2 16,0 0 1-16,0 0 1 0,0 0 1 15,0 0 14-15,0 0-3 0,0 0 0 16,0 0-9-16,0 0 9 0,0 0-11 15,0 0 0-15,0 0 1 0,0 0-1 16,0 0 1-16,0 0-3 0,0 0-2 16,0 0 1-16,0 0 1 0,0 0-1 15,0 0 0-15,0 0 0 0,0 0 1 16,0 0 1-16,0 0 0 0,0 0 0 16,0 0 2-16,0 0-1 0,0 0 0 15,0 0 0-15,0 0 0 0,0 0-1 16,0 0 3-16,0 0-2 0,0 0 0 15,0 0 0-15,0 0 0 0,0 0-2 16,0 0 0-16,0 0-2 0,0 0 0 16,0 0-11-16,0 0 11 15,0 0 1-15,0 0-2 0,0 0 1 16,0 0 1-16,0 0 0 0,0 0 0 16,0 0 1-16,0 0 2 0,0 0-1 15,0 0 1-15,0 0 0 0,0 0-2 16,0 0 1-16,0 0-1 0,0 0-1 15,0 0-1-15,0 0 0 0,0 0 0 16,0 0-1-16,0 0 1 0,0 0 2 16,0 0 1-16,0 0 0 0,0 0 1 15,0 0 9-15,0 0-11 0,-1 0-26 16,-3-1-56-16,-2 0 8 0,-1 0-99 16,-5-1-3-16,0 0-29 0,2 0-219 15</inkml:trace>
  <inkml:trace contextRef="#ctx0" brushRef="#br0" timeOffset="64266.08">15657 1806 147 0,'0'0'212'0,"0"0"-59"0,0 0-58 0,0 0-53 0,0 0 0 0,0 0 1 15,0 0-11-15,0 0-15 0,0 0-17 16,0 0 0-16,-2 1-20 0,3-1-3 16,0 0-3-16,0 0-20 0,1 1-42 15,6 1-29-15,3 3 117 16,14 0 49-16,17 1 3 0,15 2-26 15,8-3 4-15,1 0-11 0,-6-2-3 16,-4-1-12-16,-3 3 19 0,-1-2-10 16,-3 1 6-16,-1 1 1 0,-4 0-17 15,-8-1 20-15,-7-1 26 0,-8 0 16 16,-5-1-26-16,1 0-13 0,1 1-6 16,-3 0-7-16,-4-2 0 0,-6 1 3 15,-1-2 3-15,-3 0 11 16,-1 1 35-16,0-1 36 0,0 0-33 15,0 0-29-15,0 0-6 0,0 0 9 16,0 0 10-16,0 0 10 0,0 0-16 16,0 0-20-16,0 0-10 0,0 0 4 15,0 0-18-15,0 0 11 0,0 0-10 16,0 0-1-16,0 0-2 0,0 0-1 16,0 0 0-16,0 0-1 0,0 0 1 15,0 0 1-15,0 0 0 0,0 0 0 16,0 0 0-16,0 0 0 0,0 0 2 15,0 0 1-15,0 0 10 0,0 0-11 16,0 0 11-16,0 0-11 0,0 0 2 16,0 0 9-16,0 0-11 0,0 0-1 15,0 0 0-15,0 0-1 0,0 0 0 16,0 0-1-16,0 0-2 0,0 0-1 16,0 0-9-16,0 0 13 0,0 0 0 15,0 0 2-15,0 0 0 16,0 0 0-16,0 0-2 0,0 0-2 15,0 0-2-15,0 0 1 0,0 0 2 16,0 0 1-16,0 0 2 0,0 0 2 16,0 0-1-16,0 0 10 0,0 0-10 15,0 0 13-15,0 0-14 0,0 0 1 16,0 0 13-16,0 0-3 0,0 0 0 16,0 0 0-16,0 0-11 0,0 0 14 15,0 0-3-15,0 0 4 0,0 0-15 16,0 0-2-16,0 0-20 0,0 0-6 15,0 0 3-15,0 0 1 0,0 0 18 16,0 0-9-16,0 0 12 0,0 0 0 16,0 0 0-16,0 0 1 0,0 0 1 15,0 0 1-15,0 0 11 0,0 0-10 16,0 0 0-16,0 0 10 0,0 0-11 16,0 0 1-16,0 0 1 0,0 0-2 15,0 0 0-15,0 0 1 16,0 0-1-16,0 0 2 0,0 0-3 0,0 0-1 15,0 0-13-15,0 0 0 16,0 0 0-16,0 0 0 0,0 0 9 16,0 0-12-16,0 0 13 0,0 0 0 15,0 0-1-15,0 0 3 0,0 0 0 16,0 0 1-16,0 0 0 0,0 0 1 16,0 0 3-16,0 0-2 0,0 0 0 15,0 0 0-15,0 0-2 0,0 0 0 16,0 0-2-16,0 0-1 0,0 0-14 15,0 0 14-15,0 0-10 16,0 0 10-16,0 0 0 0,0 0-1 0,0 0 2 16,0 0 0-16,0 0 1 15,0 0 1-15,0 0 1 0,0 0 2 16,0 0 10-16,0 0-11 0,0 0 1 16,0 0 10-16,0 0-11 0,0 0-1 15,0 0 0-15,0 0 1 0,0 0-1 16,0 0 1-16,0 0-2 0,0 0-1 15,0 0-1-15,0 0-1 0,0 0 0 16,0 0 0-16,0 0 0 0,0 0 0 16,0 0-17-16,0 0 7 0,0 0 10 15,0 0-13-15,0 0 13 0,0 0-1 16,0 0 1-16,0 0 1 0,0 0 1 16,0 0 1-16,0 0 2 0,0 0 0 15,0 0 1-15,0 0 1 0,0 0-1 16,0 0 0-16,0 0 1 0,0 0-3 15,0 0 1-15,0 0-2 0,0 0 1 16,0 0 0-16,0 0-1 16,0 0-1-16,0 0-1 0,0 0 0 15,0 0-2-15,0 0 2 0,0 0 0 16,0 0 1-16,0 0-1 0,0 0 1 16,0 0-1-16,0 0 1 0,0 0 1 15,0 0 0-15,0 0 0 0,0 0 1 16,0 0 1-16,0 0-1 0,0 0 1 15,0 0-1-15,0 0-1 0,0 0 0 16,0 0 0-16,0 0-1 0,0 0-2 16,0 0 0-16,0 0 1 0,0 0 0 15,0 0 2-15,0 0 0 0,0 0 0 16,0 0 0-16,0 0 0 0,0 0 0 16,0 0 0-16,0 0 0 0,0 0 2 15,0 0 1-15,0 0 1 0,0 0 9 16,0 0-10-16,0 0 13 0,0 0-12 15,0 0 12-15,0 0 0 0,0 0 0 16,0 0 1-16,0 0-1 16,0 0 0-16,0 0-3 0,0 0-10 15,0 0 1-15,0 0 15 0,0 0-18 16,0 0-1-16,0 0-2 0,0 0-11 16,0 0-3-16,0 0-1 0,0 0-9 15,0 0 13-15,0 0-13 0,-5 0-61 16,0-1-115-16,-14-5-117 0,48 13-743 0</inkml:trace>
  <inkml:trace contextRef="#ctx0" brushRef="#br0" timeOffset="65916.34">16108 1204 8 0,'75'-3'3'0,"-6"0"26"0,3 2-12 0,-2-1-14 16,1 0 13-16,-2 2-13 0,-2-2 20 15,2 2 0-15,0 0-3 16,0 0 6-16,3 0-7 0,-2 0 17 16,-1 0-10-16,-1 0-23 0,-4 0 92 15,-2-3-27-15,-4-1 14 0,2 0-49 16,-3 0-17-16,-14 1-13 0,-9 2-2 15,-10 1-1-15,-10 0-78 0,3 0 78 16,1 0 29-16,1 0 20 0,2 0-29 16,0 0-18-16,-7 0-2 0,-3-2 1 15,-6 2 15-15,0 0 46 0,-5-1 23 16,0 0 16-16,-3-1-32 0,-2 0-69 16,-6 2-141-16,-7-3 11 0,-14 1 26 15,-11 2 3-15,-17 1 6 0,-8 5-65 16,2 3 75-16,6-1 56 0,10-2 27 15,6 0 0-15,0 0-11 0,-5 0-30 16</inkml:trace>
  <inkml:trace contextRef="#ctx0" brushRef="#br0" timeOffset="66516.31">15613 1335 82 0,'0'0'127'0,"0"0"-59"0,-44-3-9 16,33 1-7-16,0 1 3 0,0 0-19 15,1 0-3-15,4 0-23 0,4 1-10 16,2 0-114-16,5 0-72 0,6 0 186 16,9 0 29-16,11 0-13 0,18-4-13 15,17-1 10-15,15-1 0 0,3-2 6 16,0 2-16-16,-6-2 17 0,-5 4-18 15,1-2 11-15,1 2-13 0,-1 2-28 16,1-1-21-16,-2 2 20 0,-2 0 29 16,-5 0 49-16,-3 1-7 0,-2 0-3 15,-4 0-6-15,-4 0 6 16,-7 0-3-16,-10 0-4 0,-7-1 8 16,-9 1-8-16,-7 0 17 0,0-1-7 15,2 1-9-15,-1-1-7 0,1 1 13 16,-1 0-19-16,-1 0-7 0,-4-1 6 15,-3 1-6-15,-1 0 4 0,-3 0-1 16,-2 0 4-16,1 0 9 0,-1 0 16 16,0 0-5-16,0 0-14 0,0 0-10 15,0 0 0-15,0 0-12 0,0 0 12 16,0 0-3-16,0 0 0 16,0 0-13-16,0 0 0 0,0 0-2 15,0 0-15-15,0 0 14 0,0 0-10 16,0 0 12-16,0 0 1 0,0 0 13 15,0 0 3-15,0 0 4 0,0 0-4 16,0 0-3-16,0 0 0 0,0 0-13 16,0 0 0-16,0 0-2 0,0 0-11 15,0 0 0-15,0 0 11 0,0 0 0 16,0 0-11-16,0 0 9 0,0 0-15 16,0 0 17-16,0 0-15 0,0 0-5 15,0 0-50-15,0 0-45 0,0 0-219 16,-2-3-160-16,4 6 457 0</inkml:trace>
  <inkml:trace contextRef="#ctx0" brushRef="#br0" timeOffset="69683.03">15713 1868 20 0,'0'0'16'0,"54"-7"-14"0,-23 4 0 0,-1-1 18 0,4-2-19 0,-2 2 1 16,1-1 11-16,1 2-13 15,-1-1 59-15,0 2-58 0,-1-1 25 16,-4 0-13-16,-2 1-12 0,-5 0 41 15,-5 1-19-15,-4-1-21 0,-1 2 18 16,-7-1 0-16,-1 1 2 0,0 0 1 16,-3 0-6-16,0 0 6 0,0 0-20 15,0 0 148-15,0 0-47 0,0 0-16 16,0 0-3-16,0 0-13 0,0-1-11 16,-2 0-8-16,-3-1-53 0,-2 0-53 15,-4-1-2-15,-4 1 22 0,-3 2 4 16,-4 0-7-16,-3 0-32 0,-2 3 6 15,-2 2 0-15,0-1 33 0,-2-1 26 16,3 1 3-16,0 0 0 0,3-2 3 16,2 2 0-16,2-1 13 0,1 0-15 15,2 1-1-15,-1-1 0 0,3 1 1 16,-1-1 0-16,4 1 1 0,1-1-1 16,5-1 1-16,2-1-1 15,3 1-1-15,2-1-13 0,0 0-62 16,2 0-16-16,4 1 42 0,5-1 49 15,3 1 3-15,3-1 10 0,5-1 0 16,4 0 0-16,2-3-10 0,1 0 10 16,1-3-9-16,0 2 9 0,-2-1 0 15,0-1-10-15,0 2 13 0,-4 0-3 16,0 0-11-16,-3 0 11 0,-3 0-10 16,-1 2 10-16,-3 0-10 0,-1 1 0 15,-1 0 10-15,-1 0-13 0,0 1 2 16,-3-1-2-16,0 1 0 0,0 0-13 15,-4 0 11-15,1 0-14 0,-3 0 13 16,0 0 3-16,-2 0 0 0,0 0 26 16,0 0 10-16,0 0-1 0,0 0 21 15,0 0 22-15,-2-1 30 0,-2 0-40 16,-4 0-68-16,-8 0-45 16,-3 1-37-16,-4-1 59 0,-4 1 23 15,-2 0 26-15,0 0-3 0,0 0-3 16,2-1-4-16,0 0 4 0,3 1 6 15,3-1 0-15,0-1-10 0,7 2 13 16,1 0 1-16,3 0-1 0,5 0-3 16,1 0 13-16,2 0-3 0,2 0-34 15,0 0-2-15,0 0-23 16,0 0-3-16,0 0-6 0,0 0-11 16,0 0-12-16,0 0-4 0,1 0-16 15,5 2 49-15,2 1 26 0,4 0 30 16,5 0-4-16,3-1-4 0,2-2-5 15,1 0-4-15,2 0-10 0,-4 0 0 16,-1-3 10-16,-2 2-13 0,-4-1-1 16,-4 2 0-16,-1 0 0 0,-4-1-1 15,-1 1 0-15,-3 0-11 0,0 0 10 16,0 0 3-16,-1 0 2 0,0 0-2 16,0 0 0-16,0 0-3 0,0 0 0 15,0 0 1-15,0 0-1 0,0 0-1 16,0 0 2-16,0 0 2 0,0 0 0 15,0 0 4-15,0 0 18 0,0 0-5 16,0 0 2-16,0 0-2 0,0 0-1 16,0 0 3-16,0 0 1 0,0 0 6 15,0 0 0-15,0 0-3 16,0 0-7-16,0 0 7 0,0 0-7 0,0 0 4 16,0 0-7-16,0 0-10 15,0 0 10-15,0 0-10 0,0 0 14 16,0 0-16-16,0 0-1 0,0 0-2 15,0 0-11-15,0 0 11 0,0 0 0 16,0 0 0-16,0 0-1 0,0 0-10 16,0 0 10-16,0 0-17 0,0 0 4 15,0 0 3-15,0 0 12 0,0 0 1 16,0 0 3-16,0 0 20 0,0 0-4 16,0 0-3-16,0 0-2 0,0 0-1 15,0 0-10-15,0 0 0 0,0 0 10 16,0 0-13-16,0 0-1 0,0 0-1 15,0 0-14-15,0 0 3 0,0 0 9 16,0 0-9-16,0 0 10 0,0 0-13 16,0 0 12-16,0 0-9 0,0 0 10 15,0 0-10-15,0 0 10 0,0 0-13 16,0 0 3-16,0 0 9 0,0 0-9 16,0 0 12-16,0 0-1 0,0 0 1 15,0 0 0-15,0 0 1 16,0 0 1-16,0 0 12 0,0 0-10 15,0 0 0-15,0 0 10 0,0 0-10 16,0 0-1-16,0 0 0 0,0 0-1 16,0 0-1-16,0 0 0 0,0 0-2 15,0 0-11-15,0 0 11 0,0 0 0 16,0 0-2-16,0 0-9 0,0 0 11 16,0 0 1-16,0 0-1 0,0 0-1 15,0 0 0-15,0 0 2 0,0 0 1 16,0 0 2-16,0 0 12 15,0 0-1-15,0 0-10 0,0 0 10 0,0 0 0 16,0 0 0-16,0 0-11 16,0 0 1-16,0 0-1 0,0 0 0 15,0 0-2-15,0 0-3 0,0 0-10 16,0 0 0-16,0 0 10 0,0 0-10 16,0 0 11-16,0 0 2 0,0 0 1 15,0 0 1-15,0 0 1 0,0 0 1 16,0 0-1-16,0 0-1 0,0 0 1 15,0 0 1-15,0 0-2 0,0 0-1 16,0 0-1-16,0 0 0 0,0 0-3 16,0 0-14-16,0 0 14 0,0 0 0 15,0 0-10-15,0 0 10 0,0 0-1 16,0 0 2-16,0 0 2 0,0 0 0 16,0 0 3-16,0 0 10 0,0 0-9 15,0 0 12-15,0 0-13 0,0 0 17 16,0 0-7-16,0 0 0 15,0 0-10-15,0 0 13 0,0 0 1 16,0 0-4-16,0 0-11 0,0 0-1 16,0 0 0-16,0 0-1 0,0 0-3 15,0 0-10-15,0 0 9 0,0 0-9 16,0 0 11-16,0 0-1 0,0 0-13 16,0 0-1-16,0 0 1 0,0 0 0 15,0 0 3-15,0 0 11 0,0 0-1 16,0 0 2-16,0 0 1 0,0 0 1 15,0 0 3-15,0 0 9 0,0 0-10 16,0 0 10-16,0 0-10 0,0 0 1 16,0 0 12-16,0 0-14 0,0 0-2 15,0 0 0-15,0 0-3 0,0 0-14 16,0 0 1-16,0 0 0 0,0 0-7 16,0 0 10-16,0 0 10 0,0 0-9 15,0 0 12-15,0 0 3 0,0 0 20 16,0 0 6-16,0 0 1 0,0 0 5 15,0 0-2-15,0 0-7 16,0 0-6-16,0 0-17 0,0 0 13 16,0 0-16-16,0 0-1 0,0 0-25 15,0 0-7-15,0 0 4 0,0 0-4 16,0 0 7-16,0 0 4 0,0 0 5 16,0 0 14-16,-1 0 0 0,-1 0 0 15,1 0 0-15,1 0 3 0,0 0 0 16,-1-1-1-16,-1 1-31 0,-1 0-27 15,-4 0-6-15,-3 2-349 0,1 1 205 16,0 0 43-16,54-10 55 16</inkml:trace>
  <inkml:trace contextRef="#ctx0" brushRef="#br0" timeOffset="76566.32">4842 1926 45 0,'0'0'26'0,"0"0"81"0,0 0 102 0,0 0-69 0,0 0-78 15,0 0-36-15,0 0-9 16,0 0 18-16,0 0 8 0,-1 0-1 16,1 0-42-16,0 0-10 0,0 0-45 15,1 0-30-15,5 0-42 0,2 0 104 16,8-2 23-16,1-1 16 0,6-1-2 15,3-1-14-15,2-2 1 0,3 1 0 16,-2 1 1-16,2-1 0 0,-1 0 11 16,1 0-13-16,-1 0-1 0,3-1 1 15,-2 0 0-15,3 0 2 0,-5 1 18 16,0 0-7-16,-5 1 32 0,-5 3-2 16,-6 2-7-16,-3 0 22 0,-7 0-32 15,-1 0 17-15,-1 0 58 0,-1 0 26 16,0 0-33-16,-1 0 11 0,-3 0-1 15,-4 0-90-15,1-1-14 0,-3 0 0 16,0-1 0-16,0 2 0 0,3-2 1 16,0 1-1-16,4 1-2 0,-1 0-11 15,1 0 0-15,2 0-7 16,1 0-12-16,0 0-4 0,0 0-6 16,0 0 12-16,0-1 11 0,0 1 6 15,0 0 13-15,0 0 1 0,0 0 18 16,0 0 11-16,0 0 9 0,0 0 3 15,0 0-3-15,-2 0-6 0,0 0-33 16,-2 0-4-16,-4 0-35 0,-2 0-10 16,-4 0 10-16,0 2 10 0,-3 0 26 15,-1-1 2-15,2 0 1 0,1-1 3 16,-1 0 33-16,5 0-20 0,1 0 0 16,2 0 7-16,0 0-20 15,2 0-1-15,2 0-1 0,-2 0-1 16,3 0-1-16,1 0 1 0,1 0 1 15,0 0-1-15,1 0-36 0,0 0-10 16,0 0 14-16,0 0 12 0,0 0 18 16,0 0-11-16,0 0 11 0,0 0 2 15,0 0 13-15,0 0 6 0,0 0 11 16,0 0 2-16,0 0-6 0,0 0-14 16,0 0-12-16,0 0-3 0,0 0-13 15,0 0-10-15,0 0-7 0,0 0-9 16,1 0 3-16,2 0-4 0,0 0 33 15,6 0 10-15,-4 1 2 0,4 0-2 16,-4 3-13-16,2 0-124 0,-4 0-245 16,-5 4-108-16,-41-30 490 0</inkml:trace>
  <inkml:trace contextRef="#ctx0" brushRef="#br0" timeOffset="79383.17">15822 1877 362 0,'0'0'62'0,"0"0"-60"0,0 0 24 0,0 0-23 0,0 0 209 16,0 0-88-16,0 0-78 0,0 0-33 16,0 0-10-16,2 0 13 0,-2 1-13 15,0-1-3-15,0 0-4 0,0 0-12 16,0 0-10-16,0 0-49 16,1 0 3-16,-1 0 1 0,1 0 18 15,-1 0-57-15,1-1-187 0</inkml:trace>
  <inkml:trace contextRef="#ctx0" brushRef="#br0" timeOffset="84099.88">16655 963 466 0,'0'0'271'0,"0"0"-196"0,0 0-56 0,0 0-19 0,0 0-58 0,0 0-60 15,0 0 21-15,0 0 54 16,0 0 40-16,2 2-10 0,0-1 13 16,0 0 40-16,0 0 19 0,-1 0 78 15,-1-1-7-15,1 1-39 0,-1-1-38 16,0 0-27-16,0 0-7 0,0 0-3 15,0 0 7-15,0 0-6 0,0 0-1 16,0 0-14-16,0-1 14 0,0 0 1 16,-1 0-16-16,0 0-1 0,1 0-26 15,-1 1-30-15,-1 1-61 0,2 1-304 16,-8 9-94-16,21-20 488 0</inkml:trace>
  <inkml:trace contextRef="#ctx0" brushRef="#br0" timeOffset="84783.12">15856 1928 8 0,'0'0'16'15,"46"-4"17"-15,-3-1-14 0,14 0-19 0,9-1 0 0,1 2 0 0,-1 1 0 0,-2 1 0 16,1-2 0-16,-1-1 3 15,-5-2 82-15,-4 0 26 0,-16 1-46 16,-9-1 4-16,-9 2 19 0,-7 1 6 16,-1-1 27-16,-2 3-20 0,-2-1-29 15,-6 1 6-15,-2 2 52 0,-1-1 33 16,0 0-36-16,-3-2-72 0,0 0-38 16,-3-2-14-16,1 0-1 0,-1 1-2 15,1 1 0-15,2 0-26 0,-1 2-13 16,1 0-20-16,2-1-113 0,-9 0-483 0</inkml:trace>
  <inkml:trace contextRef="#ctx0" brushRef="#br0" timeOffset="87466.22">3253 2320 9 0,'0'0'2'0,"60"-4"-2"0,-33 3 1 16,-1-1 1-16,-2 2 0 0,-2 0-1 15,0-2 2-15,-2 1 0 0,-1 0 10 16,-2 1-13-16,0 0 0 0,-5 0-2 15,2 0 1-15,-4 2 0 0,0 2 1 16,-1-2-2-16,0 1-1 0,1-1 1 16,-3 2 0-16,1-2 0 0,0 1 2 15,-3-1-1-15,-2 0-2 0,0-2 2 16,-1 1-1-16,-1-1 1 16,0 0 0-16,-1 0-1 0,0 0-1 15,0 0-1-15,0 0 1 0,0 0 3 16,0 0 0-16,0 0 0 0,0 0 0 15,0 0 0-15,0 0 1 0,0 0 1 16,0 0 0-16,0 0 1 0,0 0-2 16,0 0-1-16,0 0 0 0,0 0-1 15,0 0 1-15,0 0-3 0,-1 0 3 16,-3 1-5-16</inkml:trace>
  <inkml:trace contextRef="#ctx0" brushRef="#br0" timeOffset="89782.96">146 1741 284 0,'0'0'0'0,"0"0"-118"0,15-57 47 0,-3 23 12 15,0 1 33-15,-1 6 16 0</inkml:trace>
  <inkml:trace contextRef="#ctx0" brushRef="#br0" timeOffset="90182.92">460 1604 199 0,'0'0'163'0,"0"0"-150"16,0 0-26-16,0 0 6 0,0 0-12 16,21-43 17-16,-17 27 2 0,1 0 0 15,-3 2 3-15,-2 1 10 0,0 2 10 16,-4 2-21-16,0 2 14 16,-1-1 30-16,-2 1 3 0,3 0 58 15,-3-1-74-15,4 1-13 0,-4 3-19 16,3-1 15-16,-2 1-14 0,-1 1-2 15,-4-2 0-15,2 2-13 0,-1 1 13 16,1 1 11-16,-1 1-11 0,0 0-85 16,3 1-313-16</inkml:trace>
  <inkml:trace contextRef="#ctx0" brushRef="#br0" timeOffset="94099.68">4821 2311 65 0,'0'0'98'0,"0"0"-39"0,0 0-10 16,0 0-17-16,0 0-12 0,0 0-20 15,0 0-1-15,0 0 1 0,0 0 0 16,-26 2-4-16,20 0-12 0,3 0 13 15,-1 1-13-15,-1-1 3 0,4 0-4 16,-1 0 1-16,2 0-20 0,0-1-32 16,0 2 15-16,0-1 34 0,0 0 17 15,1 0-15-15,0-2 16 0,-1 0 1 16,1 0 0-16,-1 0 0 0,0 0 0 16,1 0 0-16,0 0 0 0,0 0 0 15,3 0 16-15,-1 0 6 0,-1 2 4 16,4-2 14-16,1 0 31 15,3 0 24-15,2 0-10 0,3 0-40 16,1 0-28-16,5 0-17 0,1 0-7 16,-3 0 7-16,3 0 29 0,-1 2-29 15,-3 2 0-15,2 1 7 0,-2-1-7 16,-1-1 0-16,-2 1 18 0,0-1-16 16,-1-1 9-16,-1 0-11 0,-1 0 3 15,1-1 127-15,-3-1-52 0,-1 0-45 16,-1 0-10-16,-2 0-21 0,0 0-1 15,0 0 1-15,-2 0 0 0,0 1 2 16,0-1-2-16,-2 0-1 16,0 0 0-16,3 0 1 0,-4 0-1 0,2 0 1 15,-3 0 2-15,2 0-2 16,-1 0-1-16,-1 0 2 0,1 0 0 16,0-1 1-16,1 1 9 0,-2 0-11 15,0 0 11-15,0 0 0 0,0 0 3 16,0 0 7-16,0 0-10 0,0 0 0 15,0 0 3-15,0 0 1 0,0 0-4 16,0 0-11-16,0 0 0 0,0 0-1 16,0 0-1-16,0 0-3 0,0 0-13 15,0 0 12-15,0 0-9 0,0 0 11 16,0 0-11-16,0 0 11 0,0 0 0 16,0 0 1-16,0 0 1 0,0 0 2 15,0 0 0-15,0 0 11 0,0 0 0 16,0 0 0-16,0 0 0 0,0 0 0 15,0 0 0-15,0 0-9 0,0 0 12 16,0 0-3-16,0 0-10 16,0 0 10-16,0 0 0 0,0 0 0 15,0 0-10-15,0 0 17 0,0 0-7 16,0-3-13-16,0 1-39 0,-4-1 16 16,3 0 21-16,-1 2 1 0,2 0 0 15,-1 0 1-15,0 1-1 0,1 0 0 16,-1 0-2-16,1 0-10 0,0 0 10 15,-1 0-13-15,1 0-7 0,0 0-19 16,-2 0-24-16,-1 2 8 0,1 0 6 16,-1 1-30-16,1 1-55 0,0-1 30 15,2-3-11-15,0 0-61 0,4 0 58 16,-1 0 93-16</inkml:trace>
  <inkml:trace contextRef="#ctx0" brushRef="#br0" timeOffset="96783.58">7641 2393 1 0,'0'0'0'0,"0"0"13"0,0 0 88 0,0 0-23 16,0 0-38-16,0 0 2 0,0 0 7 15,0 0-23-15,0 0-26 0,0 0-36 16,0 0 35-16,17-9-12 0,-17 9-16 15,0 0-7-15,0 0 0 0,1 0-3 16,-1 0 28-16,0 0 11 0,0 0 29 16,0 0 14-16,0 0-11 0,0 0-6 15,0 0-9-15,0 0-4 16,0 0 6-16,0 0-15 0,2 0 12 16,-2 0-15-16,1 0-1 0,-1 0-2 15,0 0-2-15,0 0 1 0,0 0-10 16,0 0 0-16,0 0 13 0,1 0 0 15,-1 0 13-15,1 0 0 0,0 0 4 16,-1 0 5-16,1-1 24 0,2 0 13 16,-1 1 9-16,1-1-3 0,0 0 4 15,0 0-30-15,0 1-39 0,0 0-183 16,-3 0 79-16,0 0 55 0,1 0 20 16,-1 0 9-16,0 0-12 0,1 0-89 15,0 0 59-15,0 0 40 0,0 0 22 16,1 0 2-16,2 0-2 0,-1 0-81 15,0 1 57-15</inkml:trace>
  <inkml:trace contextRef="#ctx0" brushRef="#br0" timeOffset="99649.64">7760 2281 67 0,'0'0'118'0,"0"0"-20"0,0 0-59 0,0 0-37 15,0 0-2-15,0 0 13 0,0 0 0 16,0 0 3-16,0 0-14 0,-2 0-2 16,2 0-3-16,0 0 1 0,3 0-1 15,0 0-23-15,2 0 22 0,3 0 4 16,3 1 0-16,1 0-16 15,-1 1 16-15,3 1-1 0,-1 0 2 0,2-1 12 16,2 2-13-16,3-3-16 16,4 0 2-16,10-1 12 0,11 0 4 15,14-8 1-15,6 2 30 0,2-2-30 16,-5 0 23-16,-6-1-3 0,2 1-4 16,2 0-15-16,-2 1-4 0,2-1 2 15,0 3 40-15,-1-2-40 0,0 3 30 16,-6 2-32-16,-3 0 0 0,-2 1 3 15,-12 0-3-15,-7 1-2 0,-6 0-1 16,-2 0 2-16,2 1 1 0,2 1-40 16,2 1 40-16,1 1 17 0,-3-1 6 15,1 0-20-15,-1-1-2 0,1-1 12 16,0 0-13-16,-2 0 20 0,0-1-1 16,-1 0 7-16,-1 0 0 0,-2 0 4 15,-1 0-27-15,-4 0 23 0,-2 0-26 16,-1 0 0-16,-1 1 0 15,-5-1 13-15,0 2-13 0,-3-1-34 0,-1-1 33 16,-1 0 1-16,-1 0 13 16,0 1 20-16,0-1 9 0,0 1 17 15,0-1-10-15,0 1-20 0,0-1 14 16,0 0-21-16,0 0-18 0,0 0-3 16,0 0-1-16,0 0-1 0,0 0-3 15,0 1-15-15,0 0-11 0,0 0-149 16,0-1-65-16,-5 0-154 0,10-4 350 0</inkml:trace>
  <inkml:trace contextRef="#ctx0" brushRef="#br0" timeOffset="100366.32">7819 2357 49 0,'0'0'126'0,"0"0"-126"0,0 0-23 0,0 0-22 0,0 0 45 0,41-19 48 16,-25 16 5-16,6 0-40 0,3 0-11 15,2 2 21-15,10-3-1 16,8 2 1-16,10-3-23 0,7 1 2 0,-2 0 13 16,-1 1 1-16,-5 1-16 15,4-1 16-15,-4 0 14 0,2-1-8 16,-1-1-22-16,-1 1 20 0,4 0-7 15,-3-1 13-15,1 1-25 0,-4-2 15 16,0 2 7-16,-4 2 7 0,-2-1-14 16,-9 3-13-16,-10-1 75 0,-4 1-74 15,-4 0-2-15,2 0 11 0,5 0 13 16,2-1-23-16,-3 1 21 0,0-1-24 16,-3 1-3-16,-2 0 3 0,-3 0 3 15,-2 0 0-15,-3 0-1 0,-3 0 0 16,-1 0 0-16,-3 0 1 0,1 1-1 15,-2-1 0-15,-2 0 1 0,1 0 19 16,1 0-2-16,0 0-17 0,-3 0 10 16,1 0-9-16,-2 0 9 15,1 0-12-15,-1 0 0 0,0 1 15 0,0 0 56 16,0 1-10-16,0-2-39 16,0 1-20-16,0-1 20 0,0 0-20 15,0 0 16-15,0 0-2 0,0 0-1 16,0 0 4-16,0 0-1 0,0 2 7 15,0-2-6-15,0 0-4 0,0 0 0 16,0 0 4-16,-1 0-7 0,1 0-10 16,0 0 17-16,0 0-4 0,0 0-13 15,0 0 10-15,0 0-10 16,0 0 1-16,0 0-2 0,0 0-2 16,-1 1-173-16,-1 0-68 0,-10-1-333 0,28-2 308 15</inkml:trace>
  <inkml:trace contextRef="#ctx0" brushRef="#br0" timeOffset="101649.76">12372 2481 37 0,'0'0'11'0,"0"0"-11"0,0 0-16 0,0 0-7 0,0 0 14 16,0 0 9-16</inkml:trace>
  <inkml:trace contextRef="#ctx0" brushRef="#br0" timeOffset="105249.17">5064 1785 23 0,'0'0'36'0,"0"0"-36"0,0 0-20 0,0 0-9 15,0 0 19-15</inkml:trace>
  <inkml:trace contextRef="#ctx0" brushRef="#br0" timeOffset="109966.58">5073 1772 2 0,'0'0'0'0,"0"0"0"0,0 0-1 0,0 0 0 0,0 0 1 0,0 0 0 15,0 0 0-15,0 0 0 16</inkml:trace>
  <inkml:trace contextRef="#ctx0" brushRef="#br0" timeOffset="110099.59">5073 1772 36 0,'0'0'32'0,"0"0"-5"16,0 0-5-16,0 0-5 0,0 0-15 16,0 0-1-16,0 0-1 0,0 0-3 15,0 0-23-15,0 0-10 0,0 0-3 16,0 0 6-16,0 0 33 0</inkml:trace>
  <inkml:trace contextRef="#ctx0" brushRef="#br0" timeOffset="112403.56">14248 2431 7 0,'0'0'2'0,"0"0"1"0,0 0 10 0,0 0-10 16,0 0-2-16,0 0-1 0,0 0-1 15,0 0-2-15,0 0-20 0,0 0 21 16</inkml:trace>
  <inkml:trace contextRef="#ctx0" brushRef="#br0" timeOffset="113283.01">4964 2398 2 0,'0'0'16'0,"60"-7"-12"0,-36 5-1 0,-4-1 0 0,-4 2 1 15,-6 0 9-15,-5 0-13 0,-1 0-17 16,-2 1-9-16,-2-1 24 0,0 1 2 15</inkml:trace>
  <inkml:trace contextRef="#ctx0" brushRef="#br0" timeOffset="113799.84">4961 2398 9 0,'0'0'2'0,"0"0"-2"0,0 0-1 0,0 0-2 0,0 0-4 0,0 0 7 15,0 0 0-15,0 0 0 0,0 0 0 16,0 0 0-16,0 0 0 0,0 0 0 15,0 0 0-15,0 0 0 16,0 0 0-16</inkml:trace>
  <inkml:trace contextRef="#ctx0" brushRef="#br0" timeOffset="114883.09">14648 2409 23 0,'0'0'23'0,"0"0"6"0,0 0 13 0,0 0-42 0,0 0-1 15,0 0-1-15,0 0 0 0,0 0 1 16,0 0 1-16,6 0 39 16,3-4-39-16,4-2-20 0,5 0-6 15,3-2 14-15,4 1 12 0,1-2 30 16,4 2-27-16,-3 0 26 0,2 2-6 15,-1-1-21-15,0 2-2 0,-4-1-13 16,-1 2-10-16,-3 0-3 0,-3 3 23 16,-3-1-10-16,-4 1 12 0,-4 0-15 15,-1 0 12-15,-2 0 4 0,-2 0 22 16,-1 0 21-16,0 0 28 16,-4-2 8-16,-3 0 41 0,-5 0-64 15,-4 0-27-15,-6 2-3 0,-6 0-26 16,-3 0-11-16,-3 0-5 0,3 4-10 15,0-1 6-15,6-1 18 0,8 0 0 16,6-2 2-16,5 1 0 0,3-1 0 16,2 0-3-16,1 0-20 0,0 0 7 15,0 0-1-15,0 0-9 0,0 1-10 16,0 1-127-16,4-1 3 0,1 1 155 16,2 0 5-16,2 0 0 0,-1 0 61 15,0-2-6-15,-1 0-6 0,-2 0-3 16,0 0-33-16,-4 0 0 0,1 0 7 15,-2 1 6-15,1-1 0 0,-1 0-3 16,0 0-7-16,0 0-3 0,0 0-11 16,0 0 0-16,0 0-2 0,0 0-15 15,0 0-89-15,-1 1 3 16,0-1 16-16,0 1 42 0,0 1 26 16,-3 2 17-16,-2 4 17 0,-3 4 9 15,2-1-26-15,-1-4-9 0</inkml:trace>
  <inkml:trace contextRef="#ctx0" brushRef="#br0" timeOffset="115416.31">15619 2525 46 0,'0'0'0'0,"0"0"0"0,0 0-3 0,84 2 3 16,-7-7 4-16,20-1 15 0,8 1 43 16,1-2 3-16,-9 3-65 0,-2-1 0 15,-5 1 20-15,-9 2-18 0,-8 1-1 16,-9-2 1-16,-7 2 1 15,-14 0 0-15,-12 0 0 0,-11 1 10 16,-4 0-12-16,-5 0-1 0,-4 0 0 16,0 0 2-16,-6 0 31 0,0 0 3 15,-1 0-7-15,0 0-6 0,0 0 0 16,0 0 0-16,0 0 3 0,0 0 16 16,0 0 10-16,0 0-6 0,0 0-29 15,0-1-17-15,0 0-84 0,-1 0 15 16,0 0 53-16,1 1 15 0,-1-1-2 15,0 1-24-15,-3-1 27 0,2-2-26 16,-10-5-238-16</inkml:trace>
  <inkml:trace contextRef="#ctx0" brushRef="#br0" timeOffset="119516.35">1496 2886 33 0,'0'0'362'0,"0"0"-271"0,0 0-2 0,0 0-89 16,0 0-16-16,0 0 16 0,0 0 13 15,0 0 6-15,0 0 1 0,18-21-4 16,-17 21 17-16,-1 0 48 0,0 0-3 16,0 0-9-16,0 0-20 0,0 0-17 15,0 0-32-15,0 1-3 0,0-1-39 16,0 0-193-16,-10-8-251 0</inkml:trace>
  <inkml:trace contextRef="#ctx0" brushRef="#br0" timeOffset="120566.15">11329 2847 16 0,'0'0'356'0,"0"0"-262"0,0 0-94 0,0 0-52 0,0 0-10 0,0 0-19 16,0 0-60-16,0 0 109 0,0 0 31 15,3 43 1-15,-1-30-13 0,8 1-13 16,5-5-27-16,14-4 48 0,17-5 5 16,14-5 0-16</inkml:trace>
  <inkml:trace contextRef="#ctx0" brushRef="#br0" timeOffset="121149.72">11806 2867 22 0,'50'-7'32'0,"-6"1"-31"0,-9 2-1 16,-9 2 20-16,-6 1-20 0,-4 1-2 15,-1 0-11-15,2 0 0 16,-3 0-4-16,-3 0 15 0,-4 0-14 15,-3 0 14-15,-1 0 0 0,-3 0-1 16,0 0 3-16,0 0 2 0,0 0-1 16,0 0 1-16,1 0 0 0,0 0-2 15,2 0-2-15,2 0-8 0,1-2 10 16,2 0 0-16,2-2 0 0,1 0 0 16,-2 1 0-16,-1 0 1 0,-1 0 2 15,-1 2-3-15,-3 1-4 0,-1-2 4 16,1 1 0-16,-2 1 0 0,-1 0 0 15,0 0 0-15,0 0 0 0,0 0 0 16,1 0 0-16,-1 0 0 0,0 0 0 16,0 0 0-16,0 0 0 0,0 0 0 15,0 0 3-15,1 0 1 0,-1 0 9 16,0 0 0-16,0 0 0 16,0 0 6-16,0 0 11 0,0 0-1 15,0 0 10-15,0 0-6 0,0 0-14 16,0 0-19-16,0 0 0 0,0 0-2 15,0 0 0-15,0 0 0 0,0 0 2 16,0 0 0-16,0 0 1 0,0 0 0 16,0 0-1-16,0 0 0 0,0 0 0 15,0 0-1-15,0 0 1 0,0 0-1 16,0 0-1-16,0 0-2 0,0 0 2 16,0 0 2-16,0 0 0 0,0 0 2 15,0 0 2-15,0 0 9 0,0 0-11 16,0 0 11-16,0 0-10 15,0 0 17-15,0 0 2 0,0 0-5 16,0 0-14-16,0 0-3 0,0 0-2 16,0 0-14-16,0 0 14 0,0 0 2 15,0 0 0-15,0 0 3 0,0 0 0 16,0 0 0-16,0 0 0 0,0 0 17 16,0 0-17-16,0 0 27 0,0 0 15 15,0 0-12-15,0 0-30 0,0 0 10 16,0 0-13-16,-1-1-166 0,-3-1 38 15,-1 0 125-15</inkml:trace>
  <inkml:trace contextRef="#ctx0" brushRef="#br0" timeOffset="123499.5">5541 2854 512 0,'0'0'199'0,"0"0"-127"0,0 0-43 0,0 0-6 0,0 0-4 15,0 0-15-15,0 0-4 16,0 0-14-16,-4 10-12 0,4-9 0 16,0 1-13-16,0 6-68 0,0-2-47 15,-9 8-338-15</inkml:trace>
  <inkml:trace contextRef="#ctx0" brushRef="#br0" timeOffset="128382.84">2500 2748 10 0,'0'0'261'0,"0"0"-85"0,0 0-62 0,0 0-16 0,0 0 3 16,0 0-33-16,0 0 20 0,0 0-45 15,-46 6 9-15,34-4-16 0,2-1-33 16,2 0-3-16,1 1-20 16,2 0-12-16,3-1 19 0,1 0-30 15,1-1-58-15,1 0 16 0,1 0 11 16,0 0 8-16,1 0 40 0,-2 0 3 16,1-1 1-16,1 0 2 0,1 0 4 15,0 1 12-15,3 0 4 0,3 0 69 16,3 3-33-16,2-2 9 0,3 2-12 15,3-2-7-15,-2 2-24 0,2-1 21 16,-1 0-20-16,-4 0 40 0,-2 1-14 16,-1 0-17-16,-2 0-12 0,0-2-3 15,-2 1 3-15,-1-1 0 0,1-1 29 16,1 0-3-16,1 0-6 16,4-3-20-16,0 0-17 0,3-3-41 0,0 2-53 15,2-1 3-15,0 1-94 0,-6 0-49 16</inkml:trace>
  <inkml:trace contextRef="#ctx0" brushRef="#br0" timeOffset="128999.48">3436 2833 46 0,'0'0'62'0,"0"0"32"0,0 0-35 0,0 0-13 0,0 0 100 16,0 0-64-16,0 0-46 0,0 0-14 15,0 0-5-15,0 0-4 0,11 3 3 16,-5-3 7-16,2-1 68 0,5 0-26 16,3-1-39-16,2 0-12 0,4 1-14 15,-2-2-49-15,3 2 49 16,4-1 52-16,0 0 49 0,3 0-72 0,-4 0-28 16,-1 2-1-16,0-2-49 0,-4 2 49 15,-5 0 79-15,-1 0-79 0,-5 0-23 16,-2 0 13-16,-5 0 10 15,-3 0 55-15,0 0 17 0,0 0-13 16,0 0-1-16,0 0-6 0,0 0 17 16,-1 0 25-16,0 0 17 0,0 0-40 15,1 0-22-15,-2 0-26 0,1 0-11 16,0 2-12-16,0-2-26 0,0 0-16 16,0 0-40-16,0 0-120 0,-1 0-61 15,0 2-89-15,-5 4-95 0,28-16 147 16</inkml:trace>
  <inkml:trace contextRef="#ctx0" brushRef="#br0" timeOffset="130283.23">4267 2848 34 0,'0'0'42'0,"0"0"23"0,0 0-6 0,0 0 0 15,0 0-20-15,0 0-13 0,0 0-7 16,0 0-15-16,0 0-4 0,0 0-2 16,8 2 2-16,-4-2 32 0,7 2 7 15,0-2-16-15,4 1-10 0,2 0-13 16,5-1 30-16,3 0 15 0,1 0-2 16,1-1-24-16,-1 0 7 0,-3-1-12 15,-3 2-13-15,-4 0-1 0,-4 0 4 16,-3 0-2-16,-3 0-1 0,-2 0 0 15,-4 0 0-15,0 2 19 0,0-2 12 16,0 0 20-16,0 1-3 0,-2-1-3 16,0 0 26-16,2 1-10 0,-1-1-14 15,0 0 1-15,1 0-6 0,0 0-17 16,0 0-7-16,0 0-18 16,0 0-1-16,0 0-13 0,0 0-9 15,0 0-21-15,0 0-12 0,0 0-4 16,0 0-74-16,0 4-76 0,-1 0-26 15,2-12-154-15</inkml:trace>
  <inkml:trace contextRef="#ctx0" brushRef="#br0" timeOffset="143516.21">21064 3104 115 0,'0'0'20'0,"0"0"-20"0,-52 2 0 0,33 2-2 16,-1 1-1-16,0-1 1 0,1-1 2 15,0 1 1-15,3-2 12 0,-1-2 17 16,2 0 15-16,1 0 17 0,0-3 10 16,1 0-10-16,-1 1-13 0,1 2-10 15,4-1-16-15,4 1-7 0,2 0 1 16,3 0-17-16,3 0-49 15,9 1-13-15,5 1 49 0,13 0 9 16,16-2-9-16,21-3 13 0,11-4 4 16,4-1 51-16,-1-1-6 0,-8 3 23 15,0 4-20-15,3-3-36 0,8-1-3 16,11 0 46-16,11-2 13 0,6 3-59 16,2 3-10-16,-2 2-3 0,-1 0 0 15,-4 7-12-15,-2 0 12 0,-1 0 1 16,-5 1 1-16,-4 1-2 0,-4-3 1 15,-5 1 1-15,-1-2 21 0,-1-1-20 16,-4-1 14-16,1-2-4 0,-9-1-11 16,-7 0 1-16,-10-1 0 0,-11-2 0 15,-15 1-2-15,-9 0-1 16,-7-1-4-16,-2 2-18 0,-6-2-1 0,0 3 0 16,-5 0 0-16,0 0-9 0,-4 0-21 15,0 4-57-15,-3 2 15 0,-1 3-19 16,0 1-62-16</inkml:trace>
  <inkml:trace contextRef="#ctx0" brushRef="#br0" timeOffset="144216.44">20331 4018 36 0,'75'-11'13'0,"-7"-1"228"0,14-2-127 0,2 7-52 0,6-3-16 0,7 0-10 15,2-1 26-15,6 1-17 0,1 1-28 16,2 0-1-16,-2 5 0 0,-1-1 1 16,-2 3 12-16,4-1 0 0,3 1 7 15,7-1-10-15,-1-2 7 0,2 2-10 16,-5-2 6-16,-4 1-28 16,-11 3 25-16,-10 1-13 0,-17 0-13 15,-17 2 0-15,-19 1 0 0,-14-3 1 16,-7 0-1-16,-3 0 2 0,-3 0 18 15,-2 0-4-15,-4 0 36 0,-2 0 33 16,0 0 0-16,-2 0-23 0,1 0-23 16,0 0-20-16,1 0-19 0,0 0 0 15,0 0-13-15,0 0-3 0,0 0 16 16,0 0 1-16,0 0 19 0,0 0 6 16,0 0 6-16,0 0 7 0,0 0 4 15,-1 0-14-15,0 0 16 0,1 0-9 16,0 0-3-16,-1 0-7 0,1 0-10 15,0 0-16-15,0 0-16 0,0 0-14 16,0 0-18-16,0 0-11 0,0 0-6 16,-1 0 3-16,-2 0-29 15,-5-1-127-15,4 0-89 0,-13-2-240 0,51 8 326 0</inkml:trace>
  <inkml:trace contextRef="#ctx0" brushRef="#br0" timeOffset="155033.24">20455 8532 258 0,'0'0'166'0,"0"0"-107"0,0 0-59 0,0 0-7 16,0 0-71-16,0 0 78 0,44-5 11 15,-25 1-9-15,3-2 0 0,1 3 0 16,-1-1-2-16,1 3 0 0,0 1 0 15,0 0 0-15,1 7 23 0,0-3-3 16,4 4 12-16,7 3 4 0,13 4-7 16,14 1-9-16,11-1 0 0,6-4-18 15,5-6 1-15,3-8 26 0,7-10-16 16,8-6 20-16,-1-4-20 0,3 0-11 16,0 1-1-16,-6 0-1 15,-3 4-3-15,-8 2 2 0,-7 3-1 0,-8 3-11 16,-4 1 9-16,-3 2-9 15,-2 0 13-15,-1 0 3 0,-1 3 13 16,2 1 7-16,-2 1-22 0,1 2 15 16,1 0 20-16,-1 3-13 0,-1 3-21 15,-1 0 1-15,-3-1 0 0,-3-1-3 16,-5-2 0-16,-5-2 3 0,-6 0 0 16,-8-1 13-16,-8-1 0 0,-6 0-14 15,-1 0-2-15,1-1 0 0,-4 2-3 16,-4-2-10-16,-6 3-3 15,-2 0-13-15,-1-1-49 0,-13-8-249 0</inkml:trace>
  <inkml:trace contextRef="#ctx0" brushRef="#br0" timeOffset="155682.93">20542 9375 254 0,'0'0'105'0,"0"0"-105"0,0 0-59 0,0 0 44 0,57-12 15 0,-24 3 1 0,13-4 15 15,10 0-16-15,4 1 1 0,0 3 0 16,-1 3 38-16,-1-1-3 0,5 0 10 15,3-1-7-15,5 2-3 0,3-1 6 16,0 1-12-16,-2-2-7 16,-2 1 48-16,0 3-38 0,-3 0-30 15,1 0 10-15,-5 2 0 0,-5 0 4 16,-5 2-14-16,-13 0 13 0,-11 0-3 16,-8 0 0-16,-5 0 3 0,2 0-3 15,-5 0 10-15,-1 0-3 0,-6 0-1 16,-3 0-15-16,-2 0 28 0,-1 0-2 15,0 0-17-15,2 0-13 0,-1 0-39 16,-1-4-137-16,1 0-232 16</inkml:trace>
  <inkml:trace contextRef="#ctx0" brushRef="#br0" timeOffset="160633.64">11198 12127 7 0,'0'0'35'0,"0"0"8"0,0 0-11 0,0 0-19 16,0 0 4-16,0 0 315 0,0 0-162 16,0 0-108-16,0 0-62 0,13-7-1 15,-13 7-81-15,3 0 7 0,3 0 4 16,3-2 71-16,5 0 0 0,5 0 52 15,6-1-16-15,7-2-14 0,11 1 11 16,10-2-30-16,3 3 1 0,-4 3 25 16,-3 0-29-16,-13 0 2 15,-8 0 10-15,-5 0-12 0,-1 3-1 0,2 0-15 16,3 0 15-16,2 1-3 16,0-1 4-16,-1-1 2 0,0-1 1 15,2-1 0-15,3 0 20 0,7-1-7 16,8-5 4-16,7-3 6 0,-7 2-13 15,-8 0-10-15,-14 3 0 0,-7 1-3 16,2-1 2-16,1 0 2 0,1-1-1 16,-7 2-2-16,-4 2 0 0,-2 0-1 15,-7 1-49-15,-2-1 13 0,-1 1 36 16,0 0 30-16,0 0 28 0,-1 0-28 16,-1 1-14-16,0 0-16 0,-4 3-2 15,-1-1-24-15,-3 7-92 0,-3 0-208 16,2-2 33-16</inkml:trace>
  <inkml:trace contextRef="#ctx0" brushRef="#br0" timeOffset="162300">13978 10108 74 0,'0'0'3'0,"0"0"-3"0,0 0 0 15,0 0 0-15,0 0 278 0,0 0-115 16,0 0-114-16,0 0-26 0,0 0-2 16,0 0-21-16,-3-1-3 0,8 1-17 15,3 0-88-15,3 0 37 0,6 0 71 16,4 0 52-16,2 1-16 0,3 3-33 15,-4 3-1-15,-1 2-2 0,-3 2-2 16,-6 3-40-16,-3 1 19 0,-2 2 3 16,-4 1-9-16,-3 0-4 0,0 1 31 15,-3 4-10-15,-4-1 12 0,2 2 3 16,-1 1 1-16,2 0-4 0,-1 2-30 16,0-1 30-16,2 2 1 0,-3 2 2 15,2 1 10-15,-1 2-13 0,-4 8 0 16,-3 5 0-16,-4 8 22 15,-2-5 53-15,4-10-48 0,4-12-24 16,5-8 29-16,-2 2-8 0,3 3-22 16,2 1 22-16,2-4-21 0,2-1 16 15,6-3 1-15,2 0 19 0,4-2-36 16,3 0 13-16,1-2-12 0,2-2 15 16,4 0 17-16,0-3-23 0,1-2 10 15,0-1-7-15,-1-3 30 0,-1 0-44 16,-3-1 21-16,-2-1-21 15,-4 1-1-15,-2-1 0 0,-4 0 2 16,-4 0 14-16,-2 0 2 0,-1 0 14 16,-1 0-1-16,0 0-9 0,0 0-3 15,0 0-7-15,0 0-12 0,0-1 12 16,0 0 0-16,0 1 7 0,0-2-7 16,0 2-12-16,0-2 15 0,-2 2 4 15,0-2-1-15,-4 0-7 0,-1 1-12 16,-3-1-29-16,0 0 3 0,-1-1 9 15,1 2 17-15,3 1 1 0,-2 0-1 16,2 0 0-16,1 1-16 0,-2 3-29 16,1 2-4-16,-3 5 23 0,-1 4-4 15,-1 3 17-15,1 2 0 0,0 4 13 16,2 1-13-16,-2 1 13 0,0 2 20 16,0 1 2-16,-1 0-22 0,0 2 23 15,2 0-23-15,1 1 26 16,0 0-26-16,-1 2 0 0,0 1 38 0,-1 6 2 15,-2 4 12-15,-3 8-23 16,2 2-27-16,1-11 24 0,2-10-26 16,4-9 20-16,1-6 3 0,-1 5-23 15,1 1 0-15,-4 0 3 0,2-3-16 16,0-2 13-16,-2-4 0 0,-1-1 40 16,-2-3-21-16,-1-1 4 0,-2-3 7 15,-3-2 9-15,0-4-4 0,-3-2 8 16,-2 0-11-16,-2-5 4 0,-1 0-33 15,0 0 1-15,1 0-4 0,5 1 74 16,1-1-28-16,4 1 9 0,2 1 14 16,2-1-34-16,4 1-22 0,1 0-13 15,3 2 13-15,2-1 39 0,2 2 0 16,0 0-9-16,0 0-24 0,0 0-18 16,0 0-1-16,0 0 1 0,0 0 2 15,0 0 10-15,1 0-9 0,-1 0 9 16,0 0-12-16,0 0-1 15,0 0-16-15,0 0-23 0,-1 0-108 16,-2 0-178-16,-17-6-193 0,43 12-399 0</inkml:trace>
  <inkml:trace contextRef="#ctx0" brushRef="#br0" timeOffset="166449.63">136 10316 29 0,'0'0'49'0,"0"0"82"16,0 0 74-16,0 0-87 0,0 0-86 15,0 0 7-15,0 0-16 0,0 0-23 16,0 0-19-16,-5-3-37 0,5 2 7 16,0 1 17-16,0 0 12 0,0 0 4 15,0 0-4-15,0 0 4 0,0 0 0 16,0 0 14-16,1 0 2 0,-1 0 2 16,0 0 14-16,0 0 3 0,0 0 4 15,0 0 0-15,0 0-7 0,0 0 1 16,0 0-14-16,0 0 0 0,0 0-3 15,0 0 0-15,0 0-19 0,0 0 2 16,0 1-12-16,0 0-20 0,1 1-10 16,2 2 23-16,0 1-78 15,1 2-32-15</inkml:trace>
  <inkml:trace contextRef="#ctx0" brushRef="#br0" timeOffset="169432.93">29 11356 10 0,'0'0'2'0,"0"0"-1"0,0 0 28 0,0 0-3 0,0 0 14 0,0 0 15 16,0 0 95-16,0 0-29 16,0 0-95-16,0 0-26 0,-7-2-23 15,7 2 7-15,0 0 16 0,0 0 0 16,0 0-1-16,0 0-19 0,1 0-16 15,0 0-16-15,1 0-56 0,1 0 37 16,2 0 71-16,-1 1 33 0,3 1 3 16,0-1 10-16,2 1-4 0,1 1-8 15,0-1-34-15,-2 1-23 0,2 1 9 16,0-2 14-16,0 3 26 0,-3 0-26 16,3-1 0-16,-3-1-1 0,0 2 1 15,4-2 1-15,-4 1-1 0,1-2 2 16,1 1 9-16,1-1-11 0,-2 0 13 15,3 0-1-15,1 2-11 0,1-3-1 16,0 1 13-16,0 0-11 0,2 0-2 16,0 1 1-16,-1-1 2 15,0 0 0-15,-1 0 10 0,0 0-12 16,0 0-1-16,0-2 2 0,1 1 9 16,0 0 5-16,3-1-12 0,-3 0 18 15,1 0-5-15,2 0-14 0,-1 0-1 16,-2 0-2-16,-1 0 0 0,-2 0 0 15,1 0-13-15,-1 0 10 0,-2 1 1 16,0 0 0-16,2 0-11 0,-1 1 11 16,2-1-1-16,0 0-9 0,-1 0 12 15,1-1 1-15,2 0 1 0,0 0 2 16,1 0 9-16,2-1 0 0,-1-1-13 16,-1 0 0-16,2 0 1 0,-1 1 2 15,-2-1-2-15,-2 2 0 0,0 0-1 16,-1 0-1-16,-3 0 1 0,1 1 0 15,-1 1 0-15,-2-1 0 0,2 0 0 16,-1 0 0-16,4 1-3 0,-1-1 1 16,1 0 1-16,0 1 1 0,2-2 1 15,-2 0 14-15,3 0-15 16,-1 0-1-16,-1 2 1 0,0-2 2 16,0 0-2-16,0 2 10 0,-2-1-8 15,0-1-4-15,0 1-11 0,1 0 12 16,0 1 0-16,1-2 1 0,0 0 0 15,2 0-20-15,0 0 20 0,5 0 0 16,0 0 7-16,1 0-7 0,-2 0 22 16,5 0-22-16,-3 0 0 0,-1 0 10 15,2 0-10-15,-5 0 12 0,3 0-12 16,-1 3-1-16,-1-1-18 0,0 1 15 16,2-1 4-16,0 1-1 0,1-1-12 15,0 0 12-15,2 0-15 16,1-2 16-16,2 2 1 0,3-2 18 15,1 0-19-15,1 0 20 0,1-2-20 16,2 0 26-16,-1-2-26 0,1 1-29 16,-1 0 29-16,3 1 26 0,-4-1-23 15,2 1 10-15,-3-1-26 0,2-1 26 16,-3 2-6-16,2-1 9 0,-3 0-32 16,2 1 16-16,-1 0-43 0,-2-1 43 15,2 1 0-15,1 0-23 0,-2 0 23 16,-1-1 62-16,3 0-45 0,-1-1-14 15,-1 2 23-15,1-3-26 0,-1 3 0 16,-2-1 3-16,-1 1-3 0,-2 1-39 16,-2 0 39-16,-2 1 30 0,0 0-30 15,-4 0-46-15,1 0 33 0,-2 0 11 16,2 0 2-16,-1 0-1 16,0 1-9-16,0-1 10 0,0 1 2 15,2-1 8-15,-3 0-7 0,0 0 10 16,-1 0-13-16,-2 0 0 0,0 0-1 15,-2 0-1-15,-1 0 1 0,-1 0-1 16,-2 0 0-16,0 0-14 0,1 0 16 16,-3 0 1-16,1 0-1 0,0 0-1 15,0 1 0-15,2-1-1 0,-1 0 1 16,3 0-2-16,0 0 3 0,2 0 0 16,0 0 19-16,-2 0-16 0,-1 0 0 15,0 0-3-15,-4 0 1 0,0 0-1 16,-2 0 0-16,-1 0 13 0,0 0 9 15,0 0 8-15,0 0 6 0,0 0-4 16,0 0-2-16,0 0 5 0,0 0 31 16,0 0 2-16,0 0 10 0,0 0-29 15,0 0-19-15,0 0-8 0,0 0-19 16,0 0-1-16,0 0 1 16,0 0 10-16,0 0-12 0,0 0-1 15,0 0 1-15,0 0 1 0,0 0 2 16,0 0 9-16,0 0 0 0,0 0-10 15,0 0-1-15,0 0-2 0,0 0-15 16,0 0-18-16,0 0-22 0,0 0-199 16,0 0-239-16,0 0 264 0</inkml:trace>
  <inkml:trace contextRef="#ctx0" brushRef="#br0" timeOffset="173899.84">3159 11285 175 0,'0'0'274'0,"0"0"-144"0,0 0-81 0,0 0-36 16,0 0-13-16,0 0 0 0,0 0 1 15,0 0-1-15,0 0-2 0,1 0 0 16,-1 0 2-16,0 0 12 0,0 0 11 16,0 0 9-16,0 0 11 0,0 0-1 15,0 0 1-15,0 0-4 16,0 0-4-16,0 0-12 0,0 0-23 0,0 0-17 15,0 0 1-15,0 0-1 16,0 0 1-16,0 0 13 0,0 0-17 16,0 0-3-16,0 0 7 0,0 0 0 15,0 0 13-15,0 0-14 0,0 0 4 16,0 0 12-16,0 0-1 0,0 0 0 16,0 0 1-16,0 0 1 0,0 0 0 15,0 0-4-15,0 0-25 0,0 0-39 16,0 0-66-16,0 0-205 0</inkml:trace>
  <inkml:trace contextRef="#ctx0" brushRef="#br0" timeOffset="174666.34">3064 10770 277 0,'0'0'300'0,"0"0"-218"0,0 0-81 0,0 0 2 0,0 0 26 0,0 0 1 16,0 0 2-16,0 0 7 15,0 0-3-15,0 0-3 0,2 0-14 16,-2 0-19-16,0 0-1 0,0 0-35 15,0 0 4-15,1 0-1 0,-1 0 7 16,0 0 7-16,0 0 15 0,0 0 1 16,0 0 1-16,0 0 0 0,0 0 2 15,0 0 2-15,0 0 14 0,0 0-12 16,0 0 15-16,0 0-3 0,0 0 7 16,0 0 7-16,0 0-4 0,0 0-4 15,0 0 4-15,0 0 1 0,0 0-8 16,0 0-3-16,0 0-13 0,0 0-3 15,0 0 0-15,0 0-13 0,0 0 0 16,0 0 9-16,0 0-9 0,0 0 12 16,0 0-1-16,0 0 0 15,0 0-1-15,0 0-11 0,0 0 13 16,0 0 1-16,0 0 3 0,0 0 13 16,0 0 3-16,0 0-2 0,0 0-15 15,0 0 1-15,0 0 0 0,0 0-3 16,0 0 0-16,0 0-19 0,0 0-4 15,0 0 0-15,0 0 4 0,0 0-1 16,0 0 4-16,0 0 0 0,0 0 2 16,0 0 12-16,0 0 0 0,0 0-1 15,0 0 0-15,0 0 0 0,0 0 0 16,0 0-13-16,0 0-7 0,0 0-32 16,0 1-53-16,2 1-146 0,1 2 19 15,0 3 193-15,-1 1 40 0,5-1 0 16,-3 1 1-16,4 0-12 0,-3-2-10 15,4 1-6-15</inkml:trace>
  <inkml:trace contextRef="#ctx0" brushRef="#br0" timeOffset="177733.02">8524 11506 263 0,'0'0'212'0,"0"0"-101"0,0 0-46 0,0 0-13 0,0 0-19 0,0 0-14 0,0 0-15 16,0 0-1-16,0 0-3 15,1 0-1-15,-1 0-38 0,0 0-20 16,0 0 7-16,0 0 9 0,0 0 17 16,0 0 7-16,0 0 16 0,0 0-7 15,0 0 10-15,0 0 36 0,0 0 0 16,0 0 16-16,0 0 3 0,0 0-13 15,0 0-2-15,0 0-18 0,0 0-22 16,0 0-1-16,0 0-21 0,0 0-5 16,0 0 1-16,0 0-23 0,0 0 4 15,1 0 12-15,3 0 4 0,1 0 29 16,5 0 38-16,3-1-5 16,2-3-4-16,4 0-6 0,1-1-4 15,1-1-6-15,3 1-11 0,-2-2 1 16,0 2 0-16,0 0-1 0,2 0 0 15,0 0-2-15,3-1 0 0,3 3 0 16,-1 0-1-16,5 0 0 0,-2 2 1 16,3 0 0-16,-1 1 1 0,0 0 0 15,-3 0-1-15,0 0 2 0,-2-1 2 16,-4 1-1-16,0-2 0 0,-2 0 10 16,-4 1 0-16,-1-2 13 0,-4 3 7 15,1-1-4-15,-2-1-16 0,-3 2-11 16,1 0 2-16,0 0-3 0,0 0-1 15,-2 0-1-15,3 0 0 0,0 0-2 16,1 2 2-16,2-1 0 0,-1-1 1 16,1 0 0-16,0 2 2 0,1-1 1 15,0-1-3-15,-2 2 0 0,-1 0-3 16,-2 1 0-16,-3 0-10 16,1-1 11-16,-1 1-1 0,-2-1-10 15,0 2 11-15,-2-1 2 0,3-1 0 16,-2 0 1-16,3 1 2 0,0-1 16 15,5 0 1-15,1-2 0 0,3 1 6 16,-1-1-4-16,5 0-5 0,-3 0-14 16,1 0-2-16,-2 0 1 0,0 0-2 15,-3 0-1-15,-3 0 1 0,-4 0-1 16,0 0-12-16,-5 0 12 0,1 0 0 16,-2 0 1-16,0 0 0 0,0 0 0 15,2 0-2-15,1 0 0 0,0 0 2 16,4 0 1-16,1 0 1 0,-1 0 0 15,2 0 0-15,0 0 0 0,-3 0 0 16,-1 0 2-16,-4 0-2 0,1 0 0 16,-3 0 11-16,0 0 3 0,0 0 4 15,0 0 13-15,0 0 15 0,0 0-12 16,0 0-6-16,0 0-14 16,0 0 0-16,0 0-14 0,0 0-2 15,0 0 0-15,0 0-3 0,0 0-13 16,0 0 12-16,0 0 1 0,0 0 0 15,0 0 0-15,0 0-1 0,0 0 3 16,0 0 1-16,0 0 4 0,0 0 18 16,0 0-2-16,0 0-1 0,0 0-2 15,0 0 2-15,0 0-2 0,0 0 2 16,0 0 4-16,0 0-4 16,0 0-19-16,0 0-2 0,0 0-1 0,0 0 0 15,0 0-10-15,0 0 12 0,0 0 0 16,0 0 1-16,0 0-1 15,0 0-1-15,0 0 1 0,0 0 1 16,0 0 0-16,0 0 3 0,0 0 13 16,0 0 3-16,0 0 4 0,0 0 3 15,0 0 13-15,0 0-6 0,0 0-7 16,0 0-3-16,0 0-10 0,0 0-11 16,0 0-1-16,0 0 0 0,0 0-1 15,0 0 0-15,0 0-1 0,0 0 0 16,0 0-1-16,0 0-1 0,0 0 2 15,0 0 0-15,0 0 1 0,0 0-1 16,0 0 0-16,0 0 1 0,0 0 0 16,0 0 0-16,0 0 0 0,0 0-2 15,0 0 0-15,0 0-2 0,0 0 1 16,0 0-10-16,0 0 11 0,0 0 0 16,0 0 2-16,0 0 0 0,0 0 2 15,0 0 11-15,0 0-10 16,0 0 1-16,0 0 9 0,0 0-11 15,0 0-1-15,0 0 1 0,0 0 0 16,0 0 0-16,0 0 0 0,0 0 1 16,0 0-2-16,0 0-1 0,0 0 0 15,0 0-13-15,0 0-4 0,0 0 1 16,0 0 0-16,0 0 13 0,0 0-1 16,0 0-15-16,0 0-4 0,0 0 10 15,0 0 10-15,0 0-17 0,0 0 18 16,0 0 0-16,0 0 1 0,0 0 1 15,0 0 13-15,0 0 0 0,0 0 3 16,0 0 0-16,0 0 1 0,0 0-1 16,0 0-14-16,0 0 0 0,0 0-1 15,0 0 2-15,0 0-2 16,0 0 0-16,0 0 1 0,0 0-1 16,0 0-1-16,0 0 0 0,0 0 0 15,0 0-1-15,0 0-1 0,0 0 0 0,0 0-2 16,0 0-9-16,0 0 11 15,0 0-1-15,0 0-10 0,0 0-3 16,0 0-1-16,0 0 1 0,0 0-3 16,0 0-4-16,0 0-3 0,0 0-7 15,0 0-25-15,0 0-11 0,0 0-25 16,0 0-37-16,0 1-77 0,0 1-236 16,0-5 140-16</inkml:trace>
  <inkml:trace contextRef="#ctx0" brushRef="#br0" timeOffset="180483.48">10983 11374 468 0,'0'0'134'0,"0"0"-82"0,0 0 10 0,0 0-13 0,0 0-6 0,0 0-1 15,0 0 0-15,0 0-9 0,0 0-17 16,-4 0-15-16,4 0 1 0,0 0 15 16,0 0-4-16,0 0 0 0,0 0 0 15,0 0 6-15,0 0 1 0,0 0 3 16,0 0 0-16,0 0-4 15,0 0-17-15,0 0 0 0,0 0 0 16,0 0-2-16,0 0-14 0,0 0-2 16,0 0-7-16,0 0-3 0,0 0 0 15,0 0 0-15,1 2 0 0,2-1 3 16,4 3 23-16,0-1 2 0,0 0 0 16,3-1-1-16,-2 3 0 0,1-3 1 15,0-1-1-15,-1-1 1 0,-1 0 11 16,0 2-11-16,0-2 21 0,1 0-21 15,3 0 2-15,1 0 15 0,2 0-16 16,0 0 10-16,2 0-11 0,1 0-1 16,-2 0-1-16,-1 0-3 0,1 0 0 15,-1 0 0-15,-2 0 1 0,1 0 0 16,-1 0 2-16,1 0 0 0,1 0 0 16,0-2 0-16,0 1-1 0,0 1-2 15,0-2 2-15,-2-1 1 0,-1 2-1 16,-3 0 0-16,-4 1 1 0,0 0 0 15,-2 0 0-15,-2-1 3 0,0 1 20 16,0 0-3-16,0 0-1 16,0 0 1-16,0 0 16 0,0 0-1 15,0 0 24-15,0 0-23 0,0 0-20 16,0 0-3-16,0 0 0 0,0 0 10 16,0 0 6-16,0 0 4 0,0 0-14 15,0 0-6-15,0 0 0 0,0 0-9 16,0 0-1-16,0 0 10 0,0 0 0 15,0 0-10-15,0 0 17 0,0 0-1 16,0 0-2-16,0 0 5 0,0 0 8 16,0 0 44-16,0 0-15 0,0 0-36 15,0 0-10-15,0 0-11 0,0 0 1 16,0 0 23-16,0 0-3 0,0 0 0 16,0 0-7-16,0 0-13 0,0 0 13 15,0 0-3-15,0 0-10 0,0 0-1 16,0 0 11-16,0 0-10 15,0 0-2-15,0 0-1 0,0 0-1 16,0 0-2-16,0 0-14 0,0 0-2 0,0 0 6 16,0 0-3-16,0 0-4 15,0 0-6-15,0 0-10 0,0 0-16 16,0 0-48-16,0 0-118 0,0 3-23 16,-3 2-261-16,6-13-120 0</inkml:trace>
  <inkml:trace contextRef="#ctx0" brushRef="#br0" timeOffset="184116.11">5040 10896 196 0,'0'0'241'0,"0"0"-146"0,0 0-81 0,0 0-14 0,0 0-33 16,0 0 20-16,0 0 11 0,0 0-18 16,0 0 18-16,0 2 2 0,0-3 26 15,0 1 17-15,0-1 15 0,0 1-6 16,0 0-9-16,0 0-17 0,0 0-10 15,0 0 0-15,0 0-2 0,0 0-12 16,0 0-2-16,1 0 0 16,-1 0-13-16,0 0 0 0,2 0-13 15,-2 0-10-15,0 0 6 0,0 0-2 16,1 0 12-16,-1 0 17 0,0 0-10 16,0 0 12-16,1 0 1 0,-1 0 0 15,0 0 13-15,0 0 6 0,0 0 11 16,0 0-4-16,0 0-10 0,0 0-16 15,0 0-1-15,1 0-28 0,0 0-17 16,2 0 4-16,2 1 42 0,1 1 6 16,3-1 27-16,-1 0-31 0,1 1 18 15,1 0-18-15,-1 0 0 0,-2 0 17 16,2 2-19-16,-1-2 2 0,-1 2-1 16,2-1 2-16,-3 1-1 0,3-1 12 15,1 0-14-15,2 2-1 0,1-4 0 16,3 2-19-16,4 0 20 0,2-1 29 15,3-1-7-15,3-1-5 0,-1 0-24 16,0 1 7-16,3 0 0 16,-2 1 26-16,-2 0-26 0,0 1-2 15,-1 1-17-15,-1 0 19 0,-2 0-3 0,0-1 3 16,-1 0-16-16,0-1 32 0,3-1 3 16,0 0-19-16,1-1 0 15,2 0 26-15,0 0-13 0,3 0-13 16,0 0 0-16,-1 1-13 0,2 1 23 15,-1 1-10-15,-1 0 29 0,0 1-28 16,-2-2 1-16,-1 2-4 0,0-1 15 16,-2 1-6-16,0 0-5 15,-2-2-2-15,1 1 0 0,-3 0 2 16,-1 2-15-16,-2-2 10 0,1-1 3 0,-4 1 2 16,0-1 14-16,-1 0-12 15,0 0 9-15,-2-1 0 0,0 1 0 16,-3 0 6-16,-2-2 1 0,-2 0-18 15,-1 2 11-15,0-2 3 0,-3 0-12 16,0 0 18-16,0 0-2 0,0 0-1 16,0 0-15-16,0 0-3 0,0 1 1 15,0-1 1-15,0 0 14 0,0 1-4 16,0-1 0-16,0 0 0 0,0 0-11 16,0 0 11-16,0 2-10 0,0-2 10 15,0 0-10-15,0 1 14 0,-1-1 5 16,0 1 11-16,0-1-4 0,1 1 1 15,0-1-8-15,0 1-2 0,0-1-4 16,-1 0 4-16,1 0-1 0,0 0 7 16,-1 0 10-16,1 0 0 0,0 0 0 15,-1 0 6-15,1 0 4 0,0 0-1 16,0 0-16-16,-1 0-6 0,1 0 0 16,0 0-7-16,0 0-14 15,0 0 2-15,0 0-3 0,0 0-1 16,0 0-2-16,0 0-15 0,0 0 15 15,0 0-11-15,0 0 11 0,0 0-1 16,0 0-1-16,0 0-15 0,0 0 3 16,0 0-4-16,0 0-6 0,0 0-6 15,0 0-1-15,0 0-9 0,0 0-7 16,0 0-6-16,0 0-7 0,2 0-78 16,3-3-111-16,-1-6-163 0,-1 2-82 15,-17 26 494-15</inkml:trace>
  <inkml:trace contextRef="#ctx0" brushRef="#br0" timeOffset="185382.97">1033 10301 23 0,'0'0'326'0,"0"0"-137"0,0 0-189 0,0 0-16 16,0 0-160-16,0 0 16 16,0 0 69-16,0 0 45 0,0 0 23 15,0 0-3-15,-1 2 26 0</inkml:trace>
  <inkml:trace contextRef="#ctx0" brushRef="#br0" timeOffset="186249.52">2541 10356 443 0,'0'0'620'0,"0"0"-435"0,0 0-185 0,0 0-68 0,0 0 6 16,0 0 17-16,0 0 22 15,0 0 20-15,0 0-1 0,0 0-19 0,2 7-9 16,-1-7-10-16,0 0-40 16,-1 0-29-16,2 0-78 0,2 1-150 15,0-1 153-15</inkml:trace>
  <inkml:trace contextRef="#ctx0" brushRef="#br0" timeOffset="186682.83">3036 10375 26 0,'0'0'639'15,"0"0"-420"-15,0 0-157 0,0 0-43 16,0 0-4-16,0 0-15 0,0 0-3 15,0 0-17-15,0 0-2 0,0 0-8 16,2 0 7-16,-2 0 1 0,0 0 9 16,0 0 9-16,0 0 2 0,0 0 0 15,0 0 2-15,0 0 2 0,0 0 1 16,0 0 20-16,0 0 0 0,0 0-3 16,0 0-1-16,0 0 1 0,0 0-7 15,0 0-13-15,0 0-13 16,0 0-13-16,0 0-10 0,0 0-7 15,0 0-35-15,1 1-81 0,4 1-207 0,4-1 125 16,-1 1 241-16</inkml:trace>
  <inkml:trace contextRef="#ctx0" brushRef="#br0" timeOffset="187282.89">3571 10521 1048 0,'0'0'0'0,"0"0"-101"0,0 0-219 0,0 0-205 0</inkml:trace>
  <inkml:trace contextRef="#ctx0" brushRef="#br0" timeOffset="187883.09">4043 10600 821 0,'0'0'560'0,"0"0"-518"15,0 0-42-15,0 0-91 0,0 0 29 16,0 0 36-16,0 0 25 0,0 0-1 15,0 0-24-15,0 0-3 0,2 3 6 16,-2-3-13-16,1 0-13 16,-1 1-39-16,0-1 36 0,0 0 32 0,1 0 19 15,-1 0-1-15,0 0-11 16,0 0 13-16,0 0 0 0,0 0 3 16,0 0 23-16,0 0 7 0,0 0 3 15,0 0 0-15,0 0-7 0,0 0-3 16,0 0 10-16,0 0-23 0,0 0-12 15,0 0-1-15,0 0 3 0,0 0 23 16,0 0-6-16,0 0-7 0,0 0-10 16,0 0-1-16,0 0 0 0,0 0 1 15,0 0 0-15,0 0 10 0,0 0-10 16,0 0 17-16,0 0 9 16,0 0 0-16,0 0 4 0,0 0-7 15,0 0-10-15,0 0-3 0,0 0-12 16,0 0-1-16,0 0-3 0,0 0 0 15,0 0-17-15,0 0 7 0,0 0 10 16,0 0-10-16,0 0 11 0,0 0 0 16,0 0 2-16,0 0 1 0,0 0 2 15,0 0 13-15,0 0-16 0,0 0-1 16,0 0-25-16,0 0-16 0,0 0 6 16,-1 0 3-16,-1 0 1 0,1 0-27 15,0 0-61-15,-6 8-37 0,-10 15-201 16,1 3-138-16</inkml:trace>
  <inkml:trace contextRef="#ctx0" brushRef="#br0" timeOffset="190649.67">2490 10395 3 0,'0'0'2'0,"0"0"243"0,0 0-69 0,-42-35-85 0,24 23-42 16,-2 3-19-16,1-3 35 0,-1 3-3 16,3 0 10-16,1 3-20 0,2-1-7 15,3 2-9-15,4 2-35 0,3 1 1 16,2 1-2-16,1 1-17 0,1 0-22 16,0 0 3-16,0 0 0 0,0-1 4 15,1 0 9-15,2 0 3 0,-1-2 17 16,0 2 2-16,1-1-2 0,-2 2-50 15,1 0 11-15,2 0-17 16,0 0-25-16,5 2 61 0,2 2 3 16,3 1 17-16,3 3-17 0,4 0-9 15,3 1 28-15,11 2 1 0,10 1 16 0,13-1 49 16,4-3 10-16,-4-1 46 0,-6-3-81 16,-13-1-40-16,-9-1-11 15,-7 1 11-15,-2-1 2 0,4 1 0 16,4 0 14-16,2 3-3 0,1-2-12 15,0 1 2-15,6 0-2 0,-3 3 3 16,1-5 15-16,6 2-19 0,-8-3 0 16,5 2 2-16,-2-2 0 0,-3-1 0 15,2 1-2-15,-3 0-2 0,-2 0 0 16,-3 2 1-16,-5 0-15 0,-6-1 0 16,-1 2 15-16,-6-1-3 0,-1 0 2 15,-1-3 1-15,-5 2 1 0,1 0 0 16,0-1 1-16,-2-2 1 0,-1 2 0 15,2 0-1-15,0-1-1 0,1 0 0 16,-1 1-1-16,1 0 1 0,1 0 0 16,-2-2 0-16,-1 2 2 15,-1 0 11-15,0-2-11 0,0 0 1 16,0 0 23-16,-1 0 10 0,0 0 10 16,0 0 9-16,0 0-19 0,0 0-7 15,0 0-9-15,0 0-1 0,0 0-15 16,0 0 12-16,0 0-13 0,0 0 1 15,0 0-1-15,0 0-2 0,0 0 0 16,0 0-1-16,0 0 0 0,0 0 1 16,0 0 1-16,0 0 0 0,0 0 2 15,0 0-1-15,0 0 0 0,0 0 10 16,0 0 0-16,0 0 0 16,0 0 7-16,0 0 22 0,0 0 17 0,0 0-20 15,0 0-10-15,0 0 4 0,0 0-1 16,0 0 30-16,0 0 10 15,0 0-24-15,0 0-18 0,0 0-14 16,0 0-14-16,0 0 1 0,0 0 0 16,0 0 0-16,0 0 10 0,0 0 3 15,0 0 7-15,0 0 13 0,0 0-7 16,0 0 33-16,0 0-4 0,0 0-35 16,0 0-10-16,0 0-11 0,0 0 0 15,0 0 2-15,0 0-4 0,0 0-2 16,0 0 2-16,0 0 0 0,0 0 2 15,0 0 10-15,0 0 1 0,0 0-9 16,0 0-1-16,0 0-1 0,0 0-2 16,0 0-1-16,0 0 0 15,0 0 1-15,0 0 1 0,0 0 0 0,0 0 2 16,0 0 0-16,0 0 0 16,0 0 20-16,0 0-1 0,0 0 11 15,0 0-4-15,0 0-10 0,0 0 1 16,0 0 45-16,0 0-30 0,0 0-15 15,0 0-17-15,0 0 0 0,0 0 1 16,0 0-2-16,0 0 0 0,0 0 0 16,0 0-1-16,0 0 1 0,0 0-1 15,0 0 2-15,0 0-2 0,0 0 0 16,0 0-1-16,0 0 0 0,0 0 0 16,0 0-4-16,0 0-15 0,0 0-10 15,0 0-10-15,0 0-32 0,-5 0-79 16,-6 3-168-16,0 0-158 0,-28 2 144 0</inkml:trace>
  <inkml:trace contextRef="#ctx0" brushRef="#br0" timeOffset="194332.4">8436 10960 101 0,'0'0'339'0,"0"0"-166"0,0 0-108 16,0 0-35-16,0 0-4 0,0 0 6 15,0 0 1-15,0 0-1 0,0 0-2 16,0 0-14-16,6 2-3 0,-6-2-10 15,0 0 1-15,0 0-1 0,0 0 0 16,0 0-1-16,0 0-1 0,0 0-1 16,0 0-13-16,0 0 10 0,0 0-16 15,0 0-1-15,0 0 4 0,0 0 14 16,0 0-15-16,0 0 17 0,0 0 2 16,0 0 28-16,1 0-7 0,1 0-1 15,-1 0-5-15,-1 0-17 0,0 0 0 16,0-2-20-16,1 2-3 0,-1 0 4 15,0 0 4-15,0 0 15 0,0 0 2 16,1 0-2-16,-1 0-1 0,1 0-12 16,-1 0 10-16,1 0 3 15,-1 0 0-15,0 0 0 0,0 0-1 16,0 0-1-16,0 0-1 0,0 0 0 16,0 0 0-16,1 0 2 0,0 0 0 15,0 0-1-15,2 0-10 0,0 0 12 16,0 0 13-16,3 0-11 0,-2 0-2 15,3 0 0-15,-2 0 1 0,1 0 1 16,0 0-1-16,3 0 1 0,-2 0 1 16,5 0 0-16,4-2 10 0,2-1-9 15,5 0 12-15,1-2-14 0,2 0-1 16,-2 1-1-16,-1 0 0 0,-2 2 0 16,-2 0 0-16,-4 0 0 0,2 2 0 15,-2-1-2-15,0 0-1 0,-1-1 2 16,1 2 1-16,1-2 0 0,1-1 0 15,-1 1 1-15,3 0 1 0,-2 0-1 16,2-1 1-16,0 0 0 16,1 2-2-16,-2 0 1 0,2 0-1 15,-3 1 0-15,2 0 2 0,-3 0-2 16,-1 0 0-16,0 0 0 0,-1 1 1 16,0 0-2-16,-1 0 2 0,0 1-2 15,-1-1 1-15,-1 2 0 0,0-3 0 16,1 2 0-16,0 0 0 0,0 0 0 15,2-1-2-15,1 1 0 0,1 0 0 16,0 1 0-16,3 0-1 0,-2-1 2 16,3 0-3-16,-4 2 2 0,1-1 1 15,-1 0-1-15,-1 0 1 0,-2 0 0 16,-1-1 0-16,-1 0 0 0,-1 0 1 16,-2 0 0-16,3-2 0 15,-1 2 2-15,-1-2 1 0,-1 0-1 16,2 0 14-16,1 0-3 0,0 0 0 15,1-2-9-15,-1 1 12 0,-1 0-15 16,-2 0 1-16,2 1 0 0,-3 0-2 16,-1 0 2-16,-3 0-1 0,1 0 0 15,-3 0-1-15,0 0 1 0,0 0 1 16,-1 0 11-16,0 0 3 0,0 0 1 16,0 0-4-16,0 0 6 0,0 0-2 15,0 0 5-15,0 0 8 0,1 0-4 16,-1 0-3-16,0-1-20 0,0 1 0 15,0 0-1-15,0 0 0 0,0 0-1 16,0 0-1-16,0 0 2 0,0 0 0 16,0 0 0-16,0 0 1 0,0 0 10 15,0 0 0-15,0 0-10 16,0 0 17-16,0 0 0 0,0 0-17 0,0 0 0 16,0 0 13-16,0 0-15 15,0 0-1-15,0 0-1 0,0 0-1 16,0 0 0-16,0 0 0 0,0 0 0 15,0 0 2-15,0 0 0 0,0 0 2 16,0 0 0-16,0 0 11 0,0 0-10 16,0 0 14-16,0 0-4 0,0 0 6 15,0 0 1-15,0 0 48 0,0 0-32 16,0 0-33-16,0 0 0 0,0 0-2 16,0 0 1-16,0 0-2 0,0 0-2 15,0 0 2-15,0 0 0 0,0 0 0 16,0 0 0-16,0 0 3 0,0 0-1 15,0 0 14-15,0 0-3 0,0 0 3 16,0 0 7-16,0 0 6 0,0 0-9 16,0 0-7-16,0 0-12 15,0 0-1-15,0 0-3 0,0 0-20 0,0 0 7 16,0 0 3-16,0 0 12 0,0 0-2 16,0 0 1-16,0 0 0 15,0 0 2-15,0 0 1 0,0 0 1 16,0 0 11-16,0 0-9 0,0 0 12 15,0 0-3-15,0 0-11 0,0 0 0 16,0 0-2-16,0 0 0 0,0 0-1 16,0 0-2-16,0 0-13 0,0 0 3 15,0 0 12-15,0 0 1 0,0 0 1 16,0 0 0-16,0 0 1 0,0 0 11 16,0 0-13-16,0 0-1 0,0 0 0 15,0 0 1-15,0 0 2 0,0 0 1 16,0 0 0-16,0 0 0 15,0 0-1-15,0 0-2 0,0 0 0 16,0 0-17-16,0 0 14 0,0 0-10 16,0 0 10-16,0 0-10 0,0 0 13 15,0 0 0-15,0 0 0 0,0 0 0 16,0 0 2-16,0 0 0 0,0 0 0 16,0 0 2-16,0 0-2 0,0 0-1 15,0 0-1-15,0 0-2 0,0 0-11 16,0 0-4-16,0 0 1 0,0 0-16 15,0 0 9-15,0 0 3 0,0 0 4 16,0 0 0-16,0 0 13 0,0 0-10 16,0 0 10-16,0 0 1 0,0 0 1 15,0 0 0-15,0 0 1 0,0 0 1 16,0 0 2-16,0 0 14 0,0 0-1 16,0 0 0-16,0 0-13 0,0 0 14 15,0 0-17-15,0 0 0 0,0 0-17 16,0 0 1-16,0 0-7 15,0 0 10-15,0 0-6 0,0 0 16 16,0 0-10-16,0 0 10 0,0 0 0 16,0 0 1-16,0 0 2 0,0 0 0 15,0 0 13-15,0 0 3 0,0 0 4 16,0 0-1-16,0 0 1 0,0 0-1 16,0 0-6-16,0 0-10 0,0 0-3 15,0 0-4-15,0 0-12 0,0 0-3 16,0 0-1-16,0 0 4 0,0 0-4 15,0 0 7-15,0 0 10 0,0 0 0 16,0 0-14-16,0 0 17 0,0 0 0 16,0 0 1-16,0 0 1 0,0 0 0 15,0 0 0-15,0 0 0 0,0 0-1 16,0 0 1-16,0 0-2 0,0 0-1 16,0 0 0-16,0 0-1 0,0 0-1 15,0 0-1-15,0 0 1 0,0 0 1 16,0 0-11-16,0 0 11 15,0 0 1-15,0 0 1 0,0 0 0 16,0 0 1-16,0 0 2 0,0 0 13 0,0 0-12 16,0 0 12-16,0 0 0 15,0 0 0-15,0 0-3 0,0 0 4 16,0 0 2-16,0 0-6 0,0 0-11 16,0 0 1-16,0 0-2 0,0 0 0 15,0 0-1-15,0 0 2 0,0 0 14 16,0 0-12-16,0 0 15 0,0 0 1 15,0 0-1-15,0 0-3 16,0 0 1-16,0 0 2 0,0 0 7 0,0 0-10 16,0 0-3-16,0 0 0 15,0 0 23-15,0 0-6 0,0 0-14 16,0 0-15-16,0 0-1 0,0 0-2 16,0 0-11-16,0 0 9 0,0 0-15 15,0 0 6-15,0 0 0 0,0 0 0 16,0 0 0-16,0 0 12 0,0 0 1 15,0 0 0-15,0 0 2 0,0 0 14 16,0 0-14-16,0 0 1 0,0 0 10 16,0 0-11-16,0 0 1 0,0 0 10 15,0 0-11-15,0 0-1 0,0 0 0 16,0 0 2-16,0 0-1 0,0 0-1 16,0 0-1-16,0 0 0 0,0 0 0 15,0 0-1-15,0 0 1 0,0 0 0 16,0 0 0-16,0 0-1 0,0 0 0 15,0 0-1-15,0 0 1 16,0 0 1-16,0 0-1 0,0 0 1 16,0 0 0-16,0 0 0 0,0 0-1 0,0 0 0 15,0 0-1-15,0 0 1 16,0 0 1-16,0 0 0 0,0 0 0 16,0 0 1-16,0 0 2 0,0 0-1 15,0 0 2-15,0 0-2 0,0 0 1 16,0 0 10-16,0 0-12 0,0 0 0 15,0 0 2-15,0 0 0 0,0 0 0 16,0 0 0-16,0 0-1 0,0 0 0 16,0 0 0-16,0 0-1 0,0 0 1 15,0 0 0-15,0 0 0 0,0 0 1 16,0 0 10-16,0 0-10 0,0 0-1 16,0 0 11-16,0 0-10 0,0 0 0 15,0 0 0-15,0 0 10 0,0 0 0 16,0 0-9-16,0 0 15 0,0 0 1 15,0 0 2-15,0 0 1 0,0 0-21 16,0 0-2-16,0 0 0 16,0 0 0-16,0 0 1 0,0 0-1 15,0 0-1-15,0 0 1 0,0 0 0 16,0 0-1-16,0 0-1 0,0 0-1 16,0 0 0-16,0 0-1 0,0 0 1 15,0 0-10-15,0 0 12 0,0 0-1 16,0 0-11-16,0 0 0 0,0 0-3 15,0 0-1-15,0 0 4 0,0 0 0 16,0 0 0-16,0 0-3 0,0 0 3 16,0 0 12-16,0 0 0 0,0 0 1 15,0 0 2-15,0 0 1 0,0 0 17 16,0 0-1-16,0 0-2 16,0 0-4-16,0 0 0 0,0 0-13 15,0 0 0-15,0 0-13 0,0 0-4 16,0 0 1-16,0 0-7 0,0 0 1 15,0 0-1-15,0 0-6 0,0 0-4 16,0 0-35-16,0 0-49 0,0 0-30 16,-1-1 23-16,-1 1-22 0,-1-1 15 15,1 0 40-15,1 1 52 0,0-1-153 16,2-5-324-16,8 16 486 0</inkml:trace>
  <inkml:trace contextRef="#ctx0" brushRef="#br0" timeOffset="194632.81">10754 10842 734 0,'0'0'267'0,"0"0"-59"0,0 0-208 0,0 0-16 0,0 0-23 16,0 0 3-16,0 0 17 0,0 0-17 16,0 0-55-16,0 0 16 0,4 0-52 15,-6-4-173-15</inkml:trace>
  <inkml:trace contextRef="#ctx0" brushRef="#br0" timeOffset="195699.6">2758 10821 615 0,'0'0'147'0,"0"0"-49"0,0 0-98 0,0 0-43 16,0 0 30-16,0 0 13 0,0 0 23 15,0 0-23-15,0 0 0 0,-13-10-26 16,10 9 23-16,0 0-17 15,0-1 17-15,1 1-10 0,0 1 13 16,1-1 1-16,1 0 12 0,-1 1-10 16,1 0 14-16,0 0 2 0,0 0-16 15,0 0 17-15,0 0-7 0,0 0-10 16,0 0-1-16,0 0 0 0,0 0-2 16,1 0-14-16,-1 0-12 0,0 0-6 15,1-2-17-15,0 2 10 0,-1-1 16 16,1 1-13-16,-1 0 36 0,1 0-16 15,0 0 16-15,2 0-85 0,3 1 46 16,5 3 39-16,3 0-3 0,4 1 3 16,1 1 0-16,4 0 2 0,-1-1 27 15,3 1-16-15,-1 0 2 0,-2-1-15 16,-2-2-3-16,1 1-26 0,-2-1 3 16,-1 0 0-16,-3-3 25 0,3 2-3 15,-4 0 3-15,-1 0 0 0,0-1-1 16,-1-1 1-16,-1 1-1 0,-4 0 1 15,0-1-2-15,-3 1 1 16,0-1-10-16,-1 0 12 0,-3 0 2 16,1 0 21-16,-1 0 7 0,0 1 9 15,0-1-3-15,0 0 29 0,0 1-13 16,0-1 7-16,0 0-4 0,0 0-16 16,0 0-13-16,0 0-22 0,0 0-1 15,0 0-3-15,0 0 0 0,0 0-2 16,0 0-1-16,0 0 3 0,0 0 2 15,0 0 0-15,0 0 0 0,0 0 11 16,0 0-10-16,0 0 13 16,0 0-12-16,0 0 22 0,0 0 0 15,0 0-3-15,0 0 0 0,0 0 3 16,0 0-7-16,0 0-6 0,0 0-10 16,0 0 14-16,0 0-14 0,0 0 10 15,0 0-10-15,0 0 14 0,0 0-4 16,0 0 3-16,0 0-15 0,0 0 1 15,0 0-2-15,0 0-1 0,0 0-25 16,0 0-10-16,0 0-16 0,0 0-65 16,0 0-232-16,0 0 238 0,0 0-352 0</inkml:trace>
  <inkml:trace contextRef="#ctx0" brushRef="#br0" timeOffset="196249.62">10858 11010 752 0,'0'0'619'0,"0"0"-459"0,0 0-160 0,0 0-144 0,0 0-41 16,0 0 84-16,0 0 72 0,0 0 26 15,0 0 0-15,0 0-23 16,4 6-7-16,-4-6-19 0,1 0 0 16,-1 0-33-16,0 0-9 0,0-1-66 0,0-2-94 15,-5 1-56-15</inkml:trace>
  <inkml:trace contextRef="#ctx0" brushRef="#br0" timeOffset="196982.94">11522 11056 303 0,'0'0'232'0,"0"0"-193"0,0 0-39 0,0 0-134 16,0 0-176-16,0 0 180 0</inkml:trace>
  <inkml:trace contextRef="#ctx0" brushRef="#br0" timeOffset="197532.39">14808 10813 72 0,'0'0'212'0,"0"0"-75"0,0 0-69 0,0 0-66 0,-9-40-2 15,5 30-23-15,-2-3-3 0,1 2 10 16,-2-2-43-16,-2 0-55 0,0-2 13 16,-2-1 10-16,-2 2 42 15,-1-2 37-15,-5-1 12 0,3-1 0 16,-5 1 0-16,-2-2 0 0,0 2 0 16,-4-2 3-16,-1 4 20 0,-1-3-3 15,-5 2 2-15,1 1 11 0,-1 1-33 16,-8-1 0-16,-5 0-33 0,-9 1-9 15,8 3 16-15</inkml:trace>
  <inkml:trace contextRef="#ctx0" brushRef="#br0" timeOffset="198853.41">12113 10314 27 0,'-59'4'69'16,"1"1"-11"-16,3 2 11 0,3 0-46 15,2-3-20-15,2 2 36 0,1 1-10 16,2-1-29-16,3 0 13 0,7 1 14 15,6-2-27-15,6-1 1 16,1 1-1-16,-6 1 1 0,-3 0 1 16,-3 4 0-16,1-3 27 0,1 2-16 0,2 0 10 15,2 0-23-15,1 2-1 16,4 0-2-16,2 1-13 0,2-1-4 16,5 1 7-16,2 0 0 0,2 0-10 15,4-2 4-15,3 1 2 0,2-1-12 16,1 1 9-16,1 0 1 0,4 0-7 15,3 1 22-15,0-2 1 0,2 1-13 16,0-1 13-16,1 1-1 0,1-2 2 16,1 1 0-16,0-1 1 0,3 1 1 15,1-2 1-15,1 2-1 0,3 0 1 16,3-1-1-16,1 0 1 0,2 0 1 16,1 1 14-16,3-1-15 0,-2 0-1 15,4-1 13-15,-2-2-11 0,3 1 0 16,-2 0 1-16,3-1 10 0,0 1 0 15,1-3-9-15,4 1 9 0,7 0 6 16,8-2 1-16,1-1-7 0,0-1 6 16,-4 0-16-16,-2-1 0 15,-3 0 13-15,4 0-15 0,-1 2 0 0,-2 0 0 16,1 2-1-16,-3 0 0 16,0 3-2-16,-2-1-1 0,0 0-10 15,-2 2 12-15,1-2-1 0,-3 1 0 16,2-2-1-16,0-2 0 0,-1 0 1 15,3-2 2-15,-2 1 0 0,4-2 1 16,0 0 1-16,1 0 24 0,1 0-3 16,0-2-20-16,-2 0 10 15,-2 0-9-15,0 1-1 0,-2-1 0 0,1 1-1 16,-2-1 2-16,0-1-2 0,4-1 1 16,-2-2 0-16,6 2-1 15,2-3 1-15,3 0-1 0,1 0 1 16,0-1-1-16,-1 1-1 0,1 0-1 15,-1-1 1-15,-3 2 2 0,-6 0-1 16,-9 1 0-16,-5 2-1 0,-9 0-1 16,-4-1-1-16,5 2 1 0,2-2 2 15,2 0 0-15,0 0-2 0,1-1 4 16,1-3-1-16,1 2-1 0,3-1 1 16,1 0-1-16,-1-2 1 0,0 1-2 15,-2 0 12-15,-3 0-11 0,-2 1 1 16,-6 0 0-16,-4 2 10 0,-4 1 17 15,-7 1-4-15,1 0 10 0,-5 1 29 16,0 2 65-16,0-2-38 0,-1-1-27 16,1-2-49-16,-1-3-3 0,0-1-13 15,0-2-2-15,0 1-1 0,-2-3-14 16,0 3 16-16,-3-2-21 0,1 1-5 16,-5-2 11-16,-1 1-7 15,-1 1-9-15,-5-2 6 0,-1 2 13 16,-4-2 10-16,-3 1 1 0,-2-1 0 15,-1 1 0-15,-2 0 1 0,-3 2 1 16,1-3 0-16,-10 2 2 0,-3-2-2 16,-10-1-2-16,0 3 0 0,1 0-2 15,3 3 2-15,4 2-1 0,-1 0-8 16,2-1 11-16,0-1 2 0,0-1 0 16,3-1 12-16,-4 0-11 0,-2 1 10 15,1-2-12-15,-2 0-1 0,-3 1-1 16,3 0 1-16,-3 1 1 0,-1-1 1 15,-1 1-1-15,-4 1-1 0,-1 0-3 16,-2 1 2-16,3 0-1 0,-1 0-1 16,1 1 1-16,2 2 2 0,-1-2 11 15,2 4-11-15,-4 0-13 0,1 1 11 16,-3 1 0-16,-1 0 0 16,-2 0 2-16,0 0 0 0,1-2 1 0,2-1 1 15,4-1-1-15,3 0 12 0,3-3-11 16,1 1 14-16,1 2-13 15,2 0 0-15,0 2-1 0,2 1 0 16,2 1-1-16,-2 7-1 0,-1 3-3 16,1 8 1-16,-4 9-18 0,-1 6-2 15,-3 8-1-15,-1 7 0 0,-4 10 20 16,2 3-10-16,0 1-105 0,6-1-156 16,13-17-13-16</inkml:trace>
  <inkml:trace contextRef="#ctx0" brushRef="#br0" timeOffset="199383.16">13310 11063 362 0,'0'0'759'0,"0"0"-332"0,0 0-408 0,0 0-19 0,0 0-231 16,0 0 26-16,0 0 52 0,0 0 68 16,0 0 17-16,0 0-56 0,13 6-153 15,-5-6 75-15</inkml:trace>
  <inkml:trace contextRef="#ctx0" brushRef="#br0" timeOffset="199566.4">13712 11276 424 0,'0'0'254'0,"0"0"-254"0,0 0-254 16</inkml:trace>
  <inkml:trace contextRef="#ctx0" brushRef="#br0" timeOffset="202349.5">4283 13505 424 0,'0'0'254'0,"0"0"-156"0,0 0-65 0,0 0-17 16,0 0-14-16,0 0 11 0,0 0 3 16,0 0-16-16,0 0 0 0,-3 3-3 15,3-3-16-15,0 0-4 0,0 0-10 16,1 0 7-16,4 0 0 15,2-2-7-15,6-1 30 0,9-1-13 16,15-3 14-16,12-1 0 0,13 1 2 16,7 0 0-16,-2 0 1 0,-8 1 0 15,-8 1-1-15,-8 1 1 0,3-1 0 16,-4-1 0-16,4 0 0 0,-1 0 1 16,-3 0 11-16,0-1-9 0,-7 3-1 15,-6 1-1-15,-5 0 1 0,-6 2-2 16,-1 0 1-16,6-1 0 0,3 2-2 15,5-2-2-15,1 1 1 0,-1 0 1 16,-4 1-3-16,-4 0 0 0,-5 0-13 16,-1 2 12-16,-6 0-18 0,-3-2 8 15,-3 2-21-15,-2-1 18 0,-1 0 17 16,-1-1 0-16,-1 0 23 0,0 0 20 16,0 0-14-16,0 0-6 0,0 0-4 15,0 0-2-15,-1 0-1 0,-2 3-3 16,-4-2-11-16,-5 1-1 15,-7 2 0-15,-12 4-1 0,-12 0-1 0,-13 3-1 16,-8 0 2-16,1-2 1 0,3-3-1 16,4-1 0-16,2 1 0 15,1-4 0-15,-4 2 0 0,3-3 0 16,3 0 2-16,2-1 0 0,8 0 1 16,10 0 0-16,10 0 10 0,7 0-10 15,1 0 10-15,-3-1-10 0,-1-2 10 16,-4 1-11-16,-4 0-2 0,2-2 1 15,1 0 2-15,1 1 13 0,1-1-3 16,5 2-10-16,-2-1 14 0,5 0-15 16,3 1 0-16,1 0-2 15,5 1-1-15,0 0-2 0,1 0-10 16,1 1 0-16,1 0-17 0,0 0-25 16,6 0 0-16,3 0 0 0,10 1 55 15,18 0 3-15,25-1 14 0,28 0 2 16,20-9-2-16,4 0-15 0,-6-1 14 15,-15-2-15-15,-14 4 0 0,-5-2 1 16,-1 1 11-16,-5-2 4 0,0 0 12 16,-4 2 7-16,-3-1-7 0,-6 2-9 15,-10 1-7-15,-12 2-10 0,-12 2-1 16,-7 0 0-16,0 1 0 0,-4 2 1 16,-2-3 0-16,-5 3 17 0,-3 0 12 15,0 0 43-15,0 0-13 0,0 0-26 16,0 0-34-16,0 0-2 0,0 0-19 15,0 0 2-15,0 0 1 16,0 0 13-16,0 0-1 0,0 0 2 16,0 0-11-16,0 0 10 0,0 0-20 0,0 0-3 15,0 0-20-15,0 0-45 16,-4 5-42-16,-7 2-174 0,1 2-25 16</inkml:trace>
  <inkml:trace contextRef="#ctx0" brushRef="#br0" timeOffset="204182.79">12952 10941 545 0,'0'0'179'0,"0"0"-137"0,0 0-42 0,0 0-88 15,0 0-205-15,51-4 198 0,-22 1 66 16,1-2-98-16,-5 2-7 0</inkml:trace>
  <inkml:trace contextRef="#ctx0" brushRef="#br0" timeOffset="204649.64">13323 11102 760 0,'0'0'456'15,"0"0"-456"-15,0 0-104 0,0 0 52 16,0 0-20-16,0 0 26 0,0 0 43 15,0 0-10-15,0 0-20 0,0 0-12 16,-18-27-24-16,19 27-35 0,1 0-23 16,2 3-69-16,2 3-26 0,-2 1 170 15,1-1 50-15,0 1-31 0,-3-2-2 16,-2-3 27-16,0 1 8 0,0-3 14 16,0 2 149-16,0-2 72 0,0 2-75 15,1-2 13-15,0 0-79 0,-1 0-32 16,0 0 85-16,0 0-95 0,0-2-52 15,-2-3 0-15,2 1-1 0,-2 0 0 16,2 1 1-16,-2-3 2 16,1 5 1-16,1-3 10 0,-1 3-13 15,1 0-1-15,0 1-1 0,0 0-11 0,0 0 9 16,0 0-9-16,0 0 0 16,0 0-9-16,0 0-17 0,1 0-23 15,4 0 3-15,1 0-23 0,9 0-35 16,2 0-23-16,1 0-46 0,12 0-177 0</inkml:trace>
  <inkml:trace contextRef="#ctx0" brushRef="#br0" timeOffset="206200.24">14493 10323 385 0,'0'0'316'0,"0"0"-226"0,0 0-90 0,0 0-29 0,0 0 13 16,0 0 3-16,0 0 10 16,0 0-13-16,0 0 0 0,39 9 14 15,-33-3-2-15,1 1 1 0,0 4-52 16,2 2-11-16,0 6 14 0,-1 2 26 16,2 2-16-16,-2 4-49 0,-4 2-33 15,-4 9 84-15,0-3 37 0,-4 1-20 16,-5 2 1-16,-4-6 2 0,-1 5 0 15,-1-2 20-15,0-1 23 0,1-1 75 16,4-4-29-16,4-2-14 0,2-2-22 16,4-3-1-16,1-1-9 0,6-1 26 15,6-1-16-15,5 0-17 0,0-1 0 16,4 2-13-16,3-4 14 0,0-1-15 16,0-1 14-16,0-2-3 0,-1-2 4 15,-1-3-14-15,-4-1 16 16,-1-3 4-16,-4-1-3 0,-3 0-1 15,-6-2 1-15,0 0-1 0,-3 0 11 16,-1 0-1-16,0 0-3 0,-1-2-10 16,2 0-16-16,0 0-16 0,-2 1 3 15,2-1 12-15,-2 2 1 0,0 0 0 16,0 0 0-16,0 0 0 0,0 0 0 16,0 0 0-16,0 0 0 0,0 0 0 15,0 0-1-15,0 0-12 0,0 0-3 16,0 0-7-16,0 0 0 0,-1 1 0 15,-1 3-6-15,-2 3 6 0,-4 5 0 16,1 4-29-16,-4 5 19 0,0 2 7 16,0 5 10-16,-1 1 13 0,0 3 0 15,0 0 0-15,-2 1 3 0,2 2 20 16,-2 0 29-16,-1 1-17 0,-2 1-30 16,2-1-2-16,1-1 0 0,1-3 0 15,1-2 0-15,1-4 13 0,2-2 16 16,3-2 10-16,-1-3-13 15,3 0 0-15,-1-3-3 0,0 0-7 16,1 0-3-16,0-2-13 0,0 0-1 0,0-1 0 16,-4-1 1-16,3-1 1 15,-3 2 3-15,0-4 12 0,-2-1-3 16,-2 0-10-16,-2 0 20 0,-2-2 3 16,1-2 10-16,1-1-4 0,0-2 8 15,0 0 2-15,4-1 7 0,2 0-48 16,4 0 18-16,1 0 20 0,1 0-3 15,0 0 62-15,1 0-20 0,0 0-45 16,1 0-30-16,0 0-1 0,0 0-1 16,0 0 0-16,0 0 0 0,0 0 2 15,0 0-2-15,0 0 1 16,0 0 0-16,0 0 14 0,0 0-3 16,0 0 0-16,0 0 0 0,0 0 4 15,0 0 2-15,0 0 14 0,0 0 6 16,0 0-17-16,0 0-18 0,0 0-4 15,0 0 0-15,0 0-17 0,0 0-18 16,0 0-24-16,0 0-32 0,0 0 6 16,0 0 4-16,0 0-14 0,0 0 24 15,0-3-63-15,-1-11-58 0,2 31-532 0</inkml:trace>
  <inkml:trace contextRef="#ctx0" brushRef="#br0" timeOffset="-203180.39">4494 12962 262 0,'0'0'196'0,"0"0"-196"0,0 0-26 0,0 0-49 0,0 0 27 0,0 0 48 16,0 0 42-16,0 0 4 0,0 0 25 15,0-6 4-15,0 6 14 0,-1 0-5 16,-2 0-38-16,3 0-19 0,-2 0-27 16,0 0-3-16,-1 0 3 0,3-1 19 15,0 1-19-15,0 0-10 0,0-2-30 16,0 2-12-16,3 0 3 0,0 0-22 16,-1 0-14-16,6 0 62 0,1 0 23 15,6 0 45-15,1-2-16 0,7 0-6 16,0-2-20-16,2-2 10 0,0 0-12 15,-1-2 2-15,2 4 1 16,-1-3-4-16,1 2 0 0,1 0 1 0,3-1 18 16,9 0-18-16,6 0 19 15,10-2-7-15,-1 2-11 0,-4 0 24 16,-11 2-13-16,-11 2-12 0,-5 1 29 16,-2 0-28-16,2-1 9 0,3 1-9 15,1 1 28-15,-1 0-13 0,-4 0 9 16,-1-2-23-16,-3 2 20 0,-2 0-22 15,0 0 22-15,-2 0-22 0,-2 0 12 16,-2 0-12-16,-3 2 1 16,2-2 1-16,-4 3 20 0,1-1 0 0,-3 0-10 15,-1 0-10-15,0 2-1 16,1-2 2-16,-2 0 9 0,2-1-12 16,-2-1 25-16,-1 1 16 0,1-1-19 15,-1 1-21-15,0-1 0 0,0 0 11 16,0 0 0-16,0 0 0 0,0 0 1 15,0 1-11-15,0-1 16 0,0 0-2 16,0 0 5-16,0 0-2 0,0 0-4 16,0 1-13-16,0-1 10 0,0 0-10 15,0 0 10-15,-1 0-10 0,1 0 10 16,0 0 0-16,0 0-11 0,0 0 1 16,0 0 0-16,0 0 0 0,0 0 0 15,0 0-1-15,0 0-2 0,0 0-2 16,0 0 0-16,0 0-14 0,0 0-4 15,0 0-9-15,0 0-14 16,0 0-35-16,0 0-91 0,0 0-160 16,-1-2-203-16,2 4 468 0</inkml:trace>
  <inkml:trace contextRef="#ctx0" brushRef="#br0" timeOffset="-200480.37">4776 13060 101 0,'0'0'0'0,"0"0"-10"0,0 0 10 0,-45-31 13 0,35 23-9 16,-1 0-1-16,-1-2 0 0,1 1 8 15,0-1-11-15,-2-1-77 0,1-1 76 16,0 0-24-16,1 0 3 15,1 0 22-15,1 1 0 0,-1 2 0 16,1 1 102-16,0 1 25 0,4 1 36 16,-3 2 10-16,4-1-55 0,1 1-53 15,-1 2-29-15,3-1-23 0,0 1-13 16,0 2-20-16,1-2-3 0,0 1-35 16,-1-2-30-16,0 0-69 0,0-5 10 15,-2 2 4-15,-4-2 19 0,1 2 87 16</inkml:trace>
  <inkml:trace contextRef="#ctx0" brushRef="#br0" timeOffset="-199463.83">4423 12806 101 0,'0'0'241'16,"0"0"33"-16,0 0-107 0,0 0-100 15,0 0-67-15,0 0-33 0,0 0-9 16,0 0 6-16,0 0 36 0,-12-4 42 16,12 4-22-16,0 0-7 0,0 0 13 15,0 0 23-15,0 0-7 0,0 0 11 16,0 0-11-16,0 0-16 0,0 0-10 15,0 0-3-15,0 0 7 16,0 0 3-16,0 0 3 0,0 0 3 0,0 0 0 16,0 0-12-16,0 0-15 15,0 0-2-15,0 0-14 0,0 0-9 16,0 0 0-16,0 0-10 0,0 0 17 16,0 0-7-16,0 0 4 0,1-3-1 15,2 2-2-15,0 0-11 0,4 1 4 16,-1 0 12-16,4 0 4 0,4 0 10 15,4 0-23-15,2 0 24 16,3 1-11-16,4 0 9 0,3 2 1 16,-1-1-10-16,4 2 12 0,-3-2-1 15,4 2-1-15,-4-1 0 0,3 1 1 16,-4 1 0-16,1-2-11 0,-2 1 13 16,-2 0 0-16,0-2 13 0,2-1 3 15,0-1 4-15,-1 0-17 0,1-2 17 16,-1-3-18-16,2 1 14 0,-1 1-14 15,0-3 15-15,1 2-15 0,0 0 0 16,-4 1 1-16,-3 2-3 0,-3-1-1 16,-5 1-12-16,-2 0 11 0,-3 1 0 15,-5 0-1-15,0 0 3 0,-3 0 1 16,-1 0 18-16,0 0 4 0,0 0 3 16,0 0 0-16,0 0 7 0,0 0-1 15,0 0 7-15,0 0 62 0,0 0-13 16,0 0-32-16,0 0-27 0,0 0-13 15,0 0-15-15,0 0 0 16,0 0-1-16,0 0-1 0,0 0-2 16,0 0 0-16,0 0 0 0,0 0-10 15,0 0 10-15,0 0 2 0,0 0 1 16,0 0 2-16,0 0 11 0,0 0 4 16,0 0-4-16,0 0 3 0,0 0 4 15,0 0 12-15,0 0-9 0,0 0-4 16,0 0 1-16,0 0-4 0,0 0-3 15,0 0 0-15,0 0 3 0,0 0-3 16,0 0-9-16,0 0 9 0,0 0-11 16,0 0-2-16,0 0-1 0,0 0 0 15,0 0 0-15,0 0-2 0,0 0 1 16,0 0 1-16,0 0 1 0,0 0 0 16,0 0 1-16,0 0 3 0,0 0-2 15,0 0-1-15,0 0 0 0,0 0 0 16,0 0-1-16,0 0-1 0,0 0 0 15,0 0 0-15,0 0 0 16,0 0 1-16,0 0-1 0,0 0-2 16,0 0 3-16,0 0-1 0,0 0 1 15,0 0-1-15,0 0-2 0,0 0-13 16,0 0 3-16,0 0-4 0,0 0-5 16,0 0 9-16,0 0 0 0,0 0 9 15,0 0-9-15,0 0 10 0,0 0 1 16,0 0 0-16,0 0 1 0,0 0 1 15,0 0 1-15,0 0 2 0,0 0 13 16,0 0 1-16,0 0-14 0,0 0 0 16,0 0 10-16,0 0-11 0,0 0 0 15,0 0 2-15,0 0-1 0,0 0-1 16,0 0-2-16,0 0-1 16,0 0 0-16,0 0-12 0,0 0-3 0,0 0-1 15,0 0-5-15,0 0-4 16,0 0-7-16,0 0-19 0,0 0-33 15,-6 0-97-15,1 0-69 0,-26-6-450 0</inkml:trace>
  <inkml:trace contextRef="#ctx0" brushRef="#br0" timeOffset="-197429.67">7486 1277 111 0,'0'0'251'0,"0"0"-55"0,0 0-86 0,0 0-57 0,0 0-18 15,0 0 1-15,0 0 3 0,0 0-6 16,0 0-23-16,-4 0-10 0,4 0-39 15,0 0-26-15,0 1-10 0,0 0-4 16,-1 0-22-16,1 1-85 0,-1 3 102 16,0-2 63-16,1 4 21 0,0-1 0 15,0 0-2-15,0 2-18 0,0 1 1 16,1-2-7-16,2-1-1 0,2 1 24 16,-1 0-13-16,4 0 3 0,-1 0 13 15,3 1 10-15,5-2-9 0,2 0 11 16,1-2 7-16,5 0 17 0,3-1-16 15,3-3 6-15,2 0 3 0,0 0 0 16,1-1-6-16,2-5-3 16,-3 4 6-16,1-3-24 0,-1 1 24 15,0-1-6-15,-1-1-8 0,2 0-12 16,-2 1 0-16,1-2 13 0,0 3-12 16,1-1-1-16,-2 2-13 0,2 0-7 15,-2 0-22-15,2 0 22 0,-2 2 18 16,2-1-9-16,-1 1 11 0,2-1 30 15,0 0 25-15,-2-1 49 0,4 0-65 16,-4 0-8-16,0 1-31 16,0 0 0-16,0 0 1 0,-4 0 1 15,1 2 14-15,-1 0-16 0,-2 0 2 16,-1 0 1-16,-3 0-1 0,0 0 1 16,-4 0 10-16,0 0-11 0,-2 0-2 15,0 0 0-15,-2 0 0 0,1-1 2 16,2 1-2-16,0 0 0 0,0 0 0 15,2 0 0-15,1 0 2 0,-2 0 9 16,3 0-11-16,-3 0 0 0,1 0 1 16,-4-1 2-16,-1-1 17 0,-1 1-7 15,-4 0 3-15,-3-1 0 0,-1 2-13 16,1-2 14-16,-2-1-16 0,-1 2-1 16,5-1-2-16,-1 0-11 0,3-2-4 15,0 2 1-15,-1 1-7 0,2 0-3 16,-1 1 10-16,-4 0-7 0,2 0 7 15,-3 3 3-15,0 0-7 16,-1 0-58-16,-1 0 48 0,-2 1 1 16,1-2-154-16,-1 0 4 0</inkml:trace>
  <inkml:trace contextRef="#ctx0" brushRef="#br0" timeOffset="-196561.1">9530 1376 121 0,'0'0'352'0,"0"0"-179"0,0 0-89 0,0 0-31 0,0 0-41 0,0 0-12 15,0 0-40-15,0 0-2 0,0 0-20 16,0 0-39-16,9-1 46 0,-2-1 53 16,1-1-30-16,3 0 12 0,1 0 17 15,1 0 0-15,1 0 3 0,3-2 3 16,1 3 39-16,-1-2-38 0,2 1 9 15,0-1-10-15,-1 1 23 0,-1 1-23 16,0 0 14-16,-1 2-4 0,-3-1-13 16,-1-1 0-16,-1 2 3 0,-2 0 13 15,-2 0-3-15,2 0 7 0,-1-1-17 16,0 1 13-16,0-2-13 0,1 1-3 16,0-1-17-16,1 0 17 0,1 2 17 15,-3-2-17-15,-1 1 1 16,-1 0 2-16,-2 1 10 0,-2 0-11 15,0 0 1-15,1 0 0 0,-3 0-3 16,2 0 0-16,-1 0-26 0,0 0 9 16,0 2 1-16,0 0 3 0,0-2 0 15,-1 0 11-15,0 2 2 0,1-2 0 16,-1 0-16-16,0 0-16 0,0 0 19 16,1 0 13-16,-1 0 45 0,0 2 17 15,0-2 4-15,0 0-24 0,0 0-3 16,0 0-19-16,0 0-7 0,0 0-11 15,0 0 0-15,0 0-2 0,0 0-2 16,0 0-60-16,0 0-85 0,0-2-117 16,0 0-20-16,0 6 242 0</inkml:trace>
  <inkml:trace contextRef="#ctx0" brushRef="#br0" timeOffset="-196013.83">9600 1412 59 0,'0'0'0'0,"0"0"0"0,38-14-2 0,-3-2 0 0,12-5 2 0,10-2 3 15,-5 5 46-15,-10 4-1 0,-13 7 5 16,-13 5-21-16,4-3 43 0,4 2-16 16,1-1-20-16,2 1-26 0,-3 0-12 15,-3 1 12-15,-3 0 4 0,0 0-15 16,-5 2 0-16,-2-2 11 0,-3 0-12 15,-3 2 1-15,-1-1 24 16,-2 0 26-16,-2 0 4 0,0 1 110 16,0 0-84-16,0 0-40 0,0 0-13 15,0 0-12-15,0 0-1 0,0-1-3 16,0 1-10-16,0 0 10 0,0-1-13 16,0 1-2-16,0 0-21 0,0 0 0 15,0 0 10-15,0 0 12 0,0 0 1 16,0 0 13-16,0 0 7 0,0 0-20 15,0 0-13-15,0 0-16 0,-3-3-17 16,-3 0 13-16,1-1 33 0,-1 0 0 16,-1 2 0-16,0 0-3 0,1 0 2 15,-2 0-14-15,2 1 15 0,-1-1 2 16,4 1 0-16,-2 0-2 0,1 1-3 16,1-1-20-16,1 0-3 0,-1 1-20 15,-2 0-3-15,-1 0-6 0,-2 0-23 16,0 0 29-16,0 0 35 0,-1 0 14 15,0 0 19-15,4 0-6 16,-1 0 10-16,3 0 10 0,1 0-32 16,1 0-1-16,1 0-33 0,0 0-16 15,0 0-19-15,3 0-23 0,3 0 91 16,1 0 0-16,3 0-137 0,1 0-33 16</inkml:trace>
  <inkml:trace contextRef="#ctx0" brushRef="#br0" timeOffset="-195147.1">10022 1380 209 0,'0'0'75'0,"0"0"-72"0,0 0-3 0,0 0-3 0,0 0 2 16,0 0 1-16,0 0 19 0,0 0 7 16,0 0 7-16,0 0-1 0,0 0-5 15,0 0-1-15,0 0 3 0,0 0 7 16,0 0 0-16,0 0 0 0,0 0-4 15,0 0-6-15,0 0-3 0,0 0-10 16,0 0-13-16,0 0-1 16,0 0-2-16,0 0-13 0,0 0-7 15,0 0-33-15,0 2-51 0,0 0 28 16,1 1-18-16,1 1-53 0,-1 2 5 16</inkml:trace>
  <inkml:trace contextRef="#ctx0" brushRef="#br0" timeOffset="-194897.32">10150 1285 15 0,'0'0'46'0,"0"0"-10"15,0 0 6-15,0 0 10 16,0 0 23-16,0 0 17 0,0 0-24 15,0 0-32-15,0 0-13 0,0 0-23 16,2 2-11-16,-1-2-38 0,0 0-88 16,0 0 46-16,1 0 61 0,-1 0 14 15,0 0 0-15,-1-2 14 0,0 2-2 16,0 0-25-16,0 0-71 0</inkml:trace>
  <inkml:trace contextRef="#ctx0" brushRef="#br0" timeOffset="-192697.2">10208 1725 36 0,'0'0'49'0,"0"0"-49"0,0 0-13 0,0 0-13 0,0 0-20 16,0 0 46-16</inkml:trace>
  <inkml:trace contextRef="#ctx0" brushRef="#br0" timeOffset="-192163.96">9849 1888 42 0,'0'0'23'0,"0"0"7"0,0 0 9 16,0 0-39-16,0 0 0 0,0 0-13 15,0 0-17-15,0 0 27 0,0 0 1 16,0 0-11-16,36 13 13 0,-30-8-3 15,3-1 1-15,2 1 0 0,0-1-10 16,3 0 12-16,0-1 49 0,4 1 26 16,0-2-75-16,1 1-23 0,2-3 14 15,-1 0 9-15,-2-3 0 0,3-1-5 16,-1 1 4-16,1-2 2 0,1 1 15 16,1-2-15-16,1 0-1 0,2 0-30 15,-2 0 7-15,0 0 20 0,-5 1-13 16,0 1 16-16,-4 0 13 0,-2 1 23 15,-3 1-4-15,-2-1-6 16,-2 1-6-16,-1 0-20 0,0-1-10 16,-1 1-13-16,0 0-3 0,0-1 4 15,-2 2 2-15,0-1-13 0,-1 2 17 16,-1-1 16-16,1 1 2 0,-1 0 18 16,0 0-18-16,-2 0 11 0,-3 0-13 15,-4-1-39-15,-1 1 39 0,-2 0 88 16,0 1-88-16,-2 0-16 0,1 2 15 15,2-2 2-15,0 1 11 0,2-2-12 16,0 0-23-16,-1 0 10 0,-1 0 0 16,1 0-26-16,0 0-18 0,0 0 57 15,0 0 0-15</inkml:trace>
  <inkml:trace contextRef="#ctx0" brushRef="#br0" timeOffset="-192013.7">10168 1848 15 0,'0'0'46'0,"0"0"-30"0,0 0 30 0,-42-1-45 0,29 1 43 0,1 0-42 0,1 1 13 16,3 1 21-16,1-1-14 0,4-1-2 16,0 0-4-16,2 0-16 15,0 0-26-15,1 0 0 0,0 0-19 16,0 1-1-16,0 1-13 0,5-2-18 16</inkml:trace>
  <inkml:trace contextRef="#ctx0" brushRef="#br0" timeOffset="-191897.33">10385 1894 11 0,'0'0'0'0,"41"-9"-11"16,-19 3 11-16,0-1 0 16</inkml:trace>
  <inkml:trace contextRef="#ctx0" brushRef="#br0" timeOffset="-191796.31">10530 1847 51 0,'0'0'121'0,"0"0"-121"0,0 0-49 16,0 0-20-16,-39 0 15 0,34 0 54 15,4 0 0-15</inkml:trace>
  <inkml:trace contextRef="#ctx0" brushRef="#br0" timeOffset="-183897.4">6203 12902 42 0,'0'0'141'0,"0"0"299"0,0 0-222 0,0 0-170 16,0 0-48-16,0 0-13 0,0 0 13 16,0 0 25-16,0 0-9 0,7-2 20 15,-6 2 20-15,-1-2 18 16,0 1-18-16,0-3-24 0,0 0-32 0,0-1-1 16,-4-1 1-16,1 2 33 15,0 1-1-15,-1 1-12 0,1-1 3 16,0 3 6-16,2 0-6 0,1 0-23 15,0 0-12-15,0 0-17 0,0 0-4 16,0 0 0-16,0 0-6 0,0 0 0 16,0 0 13-16,0 0-6 0,1 0-1 15,0 0 2-15,1 0 31 0,1-2 55 16,0 2 4-16,1 0-33 0,3-2 3 16,1 0 7-16,5 0-13 0,0-1-7 15,5-3 0-15,4 3 14 0,3-2-17 16,9 0 0-16,13 2-11 0,12 1-2 15,4 2 0-15,-3 8 0 0,-7 2-1 16,-8 3-12-16,-9-2-10 0,-8-1 20 16,-8-3-14-16,-2 0 1 0,3 0 16 15,1 0 0-15,4 0 1 0,-4-1-1 16,-1-2 0-16,-1-1 2 0,-3-1 0 16,-2-1 1-16,-3 2-2 15,-3-2 12-15,-2 0-13 0,-2-1 2 16,-4 1 17-16,-1-1 11 0,1 0 15 15,-1 0 1-15,0 1 19 0,0-1-29 16,0 0-13-16,0 0-4 0,1 0-16 16,-1 0 14-16,1 0-14 0,-1 0 20 15,1 0-4-15,-1 0 23 0,0 0 4 16,0 0-4-16,0 0 0 0,0 0-3 16,0 0 0-16,0 0 0 0,1 0 0 15,-1 0-3-15,0-1 13 0,1 1-4 16,-1-1-9-16,0 1-4 0,0 0-3 15,1 0-13-15,-1 0-12 16,0 0 15-16,0 0-16 0,0 0 10 16,0 0-9-16,0 0 15 0,0 0-6 15,0 0 3-15,0 0 4 0,0 0-1 16,0 0 4-16,0-1 6 0,0 0-3 16,0 1-13-16,0 0-10 0,0 0 10 15,1 0-13-15,-1 0 0 0,0 0-2 16,0 0-11-16,0 0 0 0,0 0-3 15,0 0-4-15,0 0 4 0,0 0 13 16,0 0-10-16,0 0 12 0,0 0-1 16,0 0 0-16,0 0 2 0,0 0 2 15,0 0 14-15,0 0-13 0,0 0 0 16,0 0 0-16,0 0 14 0,0 0-16 16,0 0-1-16,0 0-2 0,0 0-15 15,0 0-2-15,0 0-10 0,0 0-4 16,0 0-2-16,0 0-11 15,0 0 8-15,0 0 8 0,0 0 4 16,0 0-3-16,0 0-3 0,0 0-14 16,0 0-9-16,0 1-10 0,-2 0-32 15,0 1-56-15,-1-2-29 0,0 0-62 16,-5 0-14-16,1-2-237 0,-14-12 87 0</inkml:trace>
  <inkml:trace contextRef="#ctx0" brushRef="#br0" timeOffset="-181597.16">4548 12846 460 0,'0'0'277'0,"0"0"-189"0,0 0-78 0,0 0-10 0,0 0-26 16,0 0 0-16,0 0-1 0,0 0 1 15,0 0-13-15,7-3-65 0,-3 3 101 16,1 0 3-16,-1 0 52 15,3 0-16-15,-2 2-7 0,2-1-9 16,-1 0 6-16,1 1-13 0,0-2-12 16,1 4 0-16,0-2-1 0,0-1 0 15,2 3 1-15,3-2 0 0,4 0 15 16,1-2 85-16,3 0-32 0,3 0-33 16,0 0 0-16,2 0-1 0,0-4-18 15,-1-1-14-15,0 1 20 0,-1 0 3 16,-1-1 3-16,-1 2-17 0,-1 0-12 15,-1 0-3-15,-2 3-10 0,-2 0 10 16,-1 0-17-16,-1 0 17 0,-4 0-14 16,0 2 4-16,0 0 0 0,0 0 13 15,-1 0 1-15,-1 0 2 0,1-2 0 16,2 0 13-16,1 0-13 0,-1 0 1 16,1-1 9-16,0-2-12 0,0 0 2 15,1 0 0-15,-1-1 10 0,-2 2-10 16,-2-1-2-16,-1 1-1 0,-3 0 0 15,-1 1 1-15,0 1 1 16,-1-2 1-16,0 2 0 0,0-1 1 16,0 0-1-16,4-1-2 0,-1 1-1 15,2-2 0-15,0 0-1 0,2 1-1 16,3-3-11-16,0 1 9 0,1-3 3 16,-1 0 1-16,1-1-16 0,-2-2-62 15,-1 0 6-15,-3-2 17 0,2 1-4 16,-5-1 13-16,0 0-2 0,-2-1-57 15,0-1 1-15,-1-2 32 0,1-1 33 16,-1 1 20-16,1-3 5 0,2-2-2 16,-1-3-3-16,0 0-37 0,0-3 24 15,0-3-50-15,-1 1-16 0,-2-2 43 16,0 2 36-16,-7 0 19 0,-2 1 1 16,-3 1 12-16,-5 2-10 0,0 1 26 15,-4 0 33-15,-3 3-7 16,-2-1-6-16,-1 0-36 0,-5 2-13 15,1-1-13-15,-3 0 13 0,-2 0-19 16,1 1 18-16,-6-4-19 0,-5-1-45 16,-7 1 22-16,-1 1 4 0,4 8 20 15,3 7 7-15,4 5 12 0,0 3 2 16,-2 4 0-16,1 5 11 0,-3 1-10 16,0 4 30-16,2 2-33 0,0 2 36 15,1 2-34-15,2 2 0 0,7 1-2 16,7-3-3-16,7-2-26 0,-4 10-27 15</inkml:trace>
  <inkml:trace contextRef="#ctx0" brushRef="#br0" timeOffset="-180080.77">6100 12890 130 0,'0'0'49'0,"0"0"-29"0,0 0 3 0,0 0 26 0,48-2 13 16,-32-2-20-16,3 0-42 0,2 0 26 15,0 1 7-15,1 0 32 0,0 2-42 16,-1 1-10-16,1 0 6 0,0 1 1 16,-1 3-7-16,0 2 0 15,1 0 10-15,0 1-7 0,0 0 4 16,0-1-1-16,1 0 7 0,-2-1-3 15,0-3 23-15,-1 0 3 0,0-2 3 16,1-2 3-16,0-2-3 0,1-2-9 16,2-1-7-16,-4 1-10 0,1-2-12 15,0 2-13-15,-5 0-1 0,-4 3 0 16,-2 0 0-16,-3 2 1 0,-2 0 1 16,-3 1 14-16,-2-2 7 0,0 2 10 15,0 0 3-15,0 0-7 0,0 0 3 16,0 0 27-16,0 0-4 15,0 0 1-15,0 0-7 0,0 0 16 16,0 0-10-16,0 0-10 0,0 0-6 16,0 0-3-16,0 0-3 0,0 0 2 15,0 0-32-15,0 0-2 0,0 0 0 16,0 0 1-16,0 0 11 0,0 0-10 16,0 0-1-16,0 0 1 0,0 0-1 15,0 0-2-15,0 0 0 0,0 0-2 16,0 0-24-16,0 0-7 0,0 0-16 15,0 0-61-15,0 0-144 0,0 0-218 16,0 0-412-16</inkml:trace>
  <inkml:trace contextRef="#ctx0" brushRef="#br0" timeOffset="-178314.34">8422 12904 82 0,'0'0'42'0,"0"0"-39"0,0 0 33 0,0 0 23 0,0 0 19 15,0 0-6-15,0 0-27 0,0 0-23 16,-38-40-21-16,36 32 0 0,-2 3 51 16,1 1-19-16,2 0 29 0,-1 2 3 15,2 1-3-15,0 1-32 0,0 0-8 16,0 0-21-16,0 0 2 0,1 0-2 15,1 0-1-15,3 0 0 0,-1 0 11 16,6 0 41-16,1 1 0 0,5 0-23 16,2-1-9-16,3 0-1 0,4 0-17 15,2-1 18-15,2-3-4 0,1 0 7 16,4 0-3-16,-1 1 6 0,0-1-3 16,3 1-7-16,0 2 0 0,-2 0-3 15,0-1-12-15,6 2 22 0,5 0-3 16,7-1 9-16,1 1 7 0,-3 0 16 15,-5 0-13-15,0-1-13 16,-9 0-23-16,-6 1 23 0,-8 0-9 16,-1 0-4-16,-2 0 6 0,3 0 1 15,0 0-17-15,-7 1-3 0,-5 1 0 16,-5-1-13-16,-2 0-7 0,-1-1 19 16,-2 0 1-16,0 1 16 0,0-1 7 15,0 0 0-15,0 0 3 0,0 1-3 16,0-1 0-16,0 0-4 0,0 0-3 15,0 0-13-15,0 0-1 0,0 0 0 16,0 0 1-16,0 0 10 0,0 0 7 16,0 0 2-16,0 0-2 0,0 0-4 15,0 0 88-15,0 0-45 0,0 0-20 16,0 0-7-16,0 0-16 0,0 0 1 16,0 0 2-16,0 0-3 15,0 0 0-15,0 0-12 0,0 0-3 16,0 0-1-16,0 0-2 0,0 0-24 15,0 0-7-15,0 0-15 0,0 0-40 16,0 0-91-16,0-3-394 0,0 6-494 0</inkml:trace>
  <inkml:trace contextRef="#ctx0" brushRef="#br0" timeOffset="-176147.16">9004 12703 65 0,'0'0'52'0,"0"0"509"0,0 0-404 0,0 0-157 0,0 0-7 16,0 0-45-16,0 0-62 0,0 0-23 15,0 0-170-15,11 13 190 0,-8-9 65 16,1 0 16-16,1 2 23 0</inkml:trace>
  <inkml:trace contextRef="#ctx0" brushRef="#br0" timeOffset="-175664.1">9067 12764 33 0,'0'0'68'0,"0"0"17"0,0 0 55 16,0 0 13-16,0 0-6 0,0 0-13 15,0 0-43-15,0 0-26 0,0 0-26 16,0 0-9-16,0 0-11 0,0 1 4 16,0-1 3-16,0 0 7 0,0 0-1 15,0 0-2-15,0 0 9 0,0 0 13 16,0 0 23-16,0 0-14 15,0 0-15-15,0 0-4 0,0 0-9 16,0 0-4-16,0 0 0 0,0 0-6 16,0 0-10-16,0 0-10 0,0 0 10 15,0 0-11-15,0 0-1 0,0 0 1 16,0 0 1-16,0 0 0 0,0 0 1 16,0 0-1-16,0 0 13 0,0 0-14 15,0 0 11-15,0 0 4 0,0 0-1 16,0 0 7-16,0 0-4 0,0 0 36 15,0 0-35-15,0 0-19 0,0 0 0 16,0 0 12-16,0 0-10 0,0 0 17 16,0 0-1-16,0 0-6 0,0 0-12 15,0 0 2-15,0 0 10 0,0 0 4 16,0 0-4-16,0 0 3 0,0 0 3 16,0 0-6-16,0 0-9 0,0 0 9 15,0 0-11-15,0 0 1 0,0 0-1 16,0 0-1-16,0 0-1 0,0 0-3 15,0 0-20-15,0 0-6 16,0 0-7-16,0 0-9 0,0 0-23 16,0 0-49-16,0 0-49 0,0 0-52 15,-3 0-147-15,-13-4-392 0,35 8 589 0</inkml:trace>
  <inkml:trace contextRef="#ctx0" brushRef="#br0" timeOffset="-172730.06">11735 12989 967 0,'0'0'144'0,"0"0"-144"0,0 0-50 0,0 0-22 15,0 0 4-15,0 0 12 0,0 0 20 16,0 0 0-16,0 0-6 0,0 0-10 16,32 0 51-16,-7 0 1 15,14-2 1-15,14-1 12 0,8 1-11 16,1 0-2-16,0 2-1 0,-1-3 1 15,1 0 13-15,2 0-12 0,3-3 0 16,3 2-1-16,2-2 0 0,1-1-12 16,2-1 12-16,-2 1 1 0,-3-2 2 15,-1 1 10-15,-4 1 3 0,0 2 13 16,-2 1-9-16,-3 1-7 0,-3 1 10 16,1 0-1-16,-4 0 1 0,-4 2 0 15,0 0-21-15,-1 0 11 0,-1 0-13 16,-1 0 2-16,-2-1 1 0,3-2 13 15,1 0-13-15,-2-1 20 0,-1-1 3 16,-1 1-10-16,-4-1-13 16,-6 1 13-16,-7 2-14 0,-7-2 1 15,-2 3 1-15,-1 1-1 0,3-2 0 16,-2 2 10-16,-3-2-13 0,-6 0 0 16,-3 2 0-16,-5 0 2 0,0 0 11 15,-2 0 7-15,0 0 6 0,0 0 13 16,0 0 0-16,0 0-13 0,0 0-13 15,0 0-12-15,0 0 0 0,0 0 3 16,0 0 12-16,0 0 0 0,0 0-3 16,0 0 3-16,0 0 1 0,0 0-4 15,0 0-10-15,0 0 17 0,0 0-17 16,0 0 10-16,0 0-10 0,-4 0 30 16,-4 0-33-16,-6-2-26 0,-11 1-27 15,-14 0-15-15,-17 1 0 0,-10 0 22 16,-3 2 0-16,-3 6 7 0,5-1 7 15,-2 0 6-15,4-1 9 16,3-1 14-16,4-3 0 0,6-1 3 16,0-1 0-16,-3 1 3 0,-1 2-3 15,-6 3-11-15,-4 1-8 0,0-1-1 16,1 0 7-16,2-1 11 0,1-1 1 16,0 0 0-16,1 2 0 0,-1-3-1 15,1 1 2-15,0-2 2 0,-1 0 0 16,5 1 11-16,0-3-10 0,6 0 17 15,3 0-4-15,5 0 0 0,2 0-3 16,7 0 0-16,6 0-11 0,9 2-1 16,0-2-1-16,2 1 1 0,-1-1-1 15,2 0 16-15,6 0 30 0,5 0 2 16,4 0-23-16,1 0-25 0,0 0-22 16,0 0-14-16,0 0 16 0,0 0 2 15,1 0 18-15,0 0 13 0,2 0 10 16,4 0 9-16,2 0 1 15,6 0-4-15,3 0 10 0,6 0-10 0,4-3-6 16,4 1-10-16,0 0-9 0,1 0 12 16,1 2-16-16,0-1 0 15,-3 1-1-15,3 0-1 0,-5 1-11 16,1 1 10-16,-3 0-13 0,-2 2 13 16,-4 0-10-16,-2 1 10 0,-1 1-17 15,-2 3 0-15,-8 2-136 0,-3-2-62 16,-23 7-395-16</inkml:trace>
  <inkml:trace contextRef="#ctx0" brushRef="#br0" timeOffset="-165695.45">15067 12775 39 0,'0'0'75'0,"0"0"444"0,-42-8-373 0,29 1-123 16,-1-2-21-16,1 2 20 0,2 0-22 16,-1-2-2-16,2 1-21 15,2 0 13-15,0 0 10 0,1 3 13 16,1-1 10-16,3 4 0 0,0 0 16 16,1 0-16-16,2 2-7 0,0 0-14 15,0 0-2-15,2 0-23 0,2 4-38 16,1 0-11-16,4 5 72 0,5 0 59 15,6 2-4-15,11-2 7 0,15-3-30 16,16-6-2-16,5-2-1 16,0-5-9-16,-6-3-1 0,-8 2-19 0,-2 2 0 15,-3 0 0-15,-8 5 2 16,-9-1 15-16,-9 2-4 0,-3 0 19 16,-1 0-2-16,2 2-4 0,-2 1 9 15,-6-1-15-15,-5 0 0 0,-2 0-19 16,-5-1 1-16,2-1 30 0,-2 1 7 15,0-1 14-15,0 0 21 0,0 0-5 16,0 0-4-16,0 0 3 0,0 0-6 16,0 0-10-16,0 0-16 0,0 0 9 15,0 0 10-15,0 0-19 0,0 0-13 16,0 0-4-16,0 0-16 0,0 0 1 16,0 0-2-16,0 0 1 0,0 0-2 15,0 0-1-15,0 0-13 0,0 0-3 16,0 0-10-16,0 0-10 0,0 0-16 15,0 0-35-15,0 3-115 0,-2 4-49 16,-2 1-172-16,-16 5-183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37:38.764"/>
    </inkml:context>
    <inkml:brush xml:id="br0">
      <inkml:brushProperty name="width" value="0.05292" units="cm"/>
      <inkml:brushProperty name="height" value="0.05292" units="cm"/>
      <inkml:brushProperty name="color" value="#FF0000"/>
    </inkml:brush>
  </inkml:definitions>
  <inkml:trace contextRef="#ctx0" brushRef="#br0">2779 1777 49 0,'0'0'46'0,"0"0"16"0,0 0 65 0,0 0-75 0,0 0-52 0,0 0 0 0,0 0 0 0,0 0 1 16,0 0 0-16,-12-1 1 0,13 1 1 16,-1 0 20-16,0 0-22 0,0 0 12 15,0 0 137-15,0 1-150 0,0 1-9 16,0 1-89-16,0 0 65 0,1 4 33 16,3-3 17-16,1 3 25 0,0 0-42 15,2-1-16-15,2-1-1 0,-1 0-1 16,2-2 18-16,1-2 0 0,-2 1 13 15,0-2 13-15,1 2-23 0,0-1 4 16,0-1-7-16,-1 1-4 0,1 1-11 16,-1-1 15-16,-1 1 1 0,1 1 22 15,-1-2-10-15,2 1 30 0,0-1-24 16,2 1 7-16,1-1 13 0,2-1 1 16,3 0-11-16,2 0-28 15,1 0 25-15,2 0-25 0,0-2 18 16,-1 1-19-16,0 1-2 0,-1 0 2 15,-3 0 18-15,-1 3-18 0,-2 0-1 16,-2-1 0-16,0 0-1 0,-2 0 0 16,0 1 2-16,-1-2 0 0,0 2-3 15,1-2 3-15,1 1 0 0,1-2 2 16,2 1 11-16,3-1 0 0,0 0 0 16,3 0 4-16,3 0 5 0,-1-2-21 15,1-1 1-15,1 0 11 0,-1-2-13 16,-1 1-2-16,-1-1 1 0,1 0-1 15,0-1 1-15,0 0 1 0,-4 1 20 16,1 0 9-16,-1 2-6 0,-1 1-23 16,-3 2-10-16,3 0 10 0,-3 1 0 15,-1 1-2-15,0 1-21 16,3 0 23-16,1-2 23 0,-2 0-20 16,3 1-2-16,-2 0-1 0,0 0-1 15,-1 0 1-15,-1-2-1 0,-2 1-1 16,-2 0 0-16,0-1 0 0,-1 0 2 15,-2 0 2-15,1 0 11 0,3 0 3 16,-1-2 14-16,2-2 5 0,2 2 11 16,4-2 0-16,0-2-1 0,2 3-22 15,-3-1-7-15,3-1-12 0,-4 4-3 16,1-1 0-16,-3 0 0 16,-3 2-1-16,1 0-1 0,-2 0-1 15,-4 0-1-15,1 0 1 0,2 1 2 16,-4 0 2-16,1-1 15 0,4 0-14 15,-4 0 10-15,3 0-11 0,0 0 0 16,2 1-2-16,0 0-2 0,-1 0-11 16,3 1 12-16,-2 2-15 0,1-1 3 15,0 1 12-15,0 1-3 0,-2-3 1 16,2 2 3-16,0-2 20 0,-1 0-4 16,2-2-3-16,0 0-10 0,-1 0 20 15,1-2-20-15,-2-2 14 0,1 1-15 16,1-1 1-16,-1-1 12 0,0 0-15 15,-1 0-1-15,1 2-1 0,-1-1-1 16,0 0-10-16,2 1 13 0,0 0 1 16,0 0-1-16,-1 0-1 0,1 3 0 15,4-3 0-15,-4 2-1 0,1-1 2 16,-1-1-1-16,1 3 1 0,-1-4 0 16,-2 2 0-16,0 1 1 15,-1-2 1-15,-1 2 1 0,0 0-2 16,-3 0 2-16,1-1 0 0,-1 1 10 15,-1-1-13-15,1 0 0 0,-2 2-2 16,0 0-14-16,1 0-7 0,-1 0 4 16,2 0 6-16,-1 0 9 0,2 3-9 15,3-1 13-15,0 0 17 0,1 0 5 16,2-1-18-16,-1 2-1 0,-1-2 20 16,1-1-20-16,-1 2 10 0,0-2-10 15,-4 1-1-15,-2-1 1 0,0 1-1 16,-2-1-1-16,-2 2 1 0,0-2 11 15,0 0-13-15,2 0 0 0,0 0-3 16,-1 0-10-16,3 0 10 0,-1 2-17 16,3-1 7-16,-2-1 11 0,2 2 0 15,-2-2 2-15,1 1 16 0,1 0-14 16,-2-1 1-16,2 0 1 0,-2 2-3 16,3-2 0-16,-5 0-1 15,3 0-2-15,-3 2-15 0,2-1 4 16,-2 2-10-16,-1-1 4 0,-1 0 6 15,1 0 0-15,-1 1 10 0,-1-2-20 16,1 2 10-16,0-2 10 0,0 1 3 16,2-1 16-16,0-1 13 0,-2 0 4 15,3 0-4-15,-2 0-6 0,0 0-4 16,-2 0-2-16,0 0-15 0,0 0-2 16,-1 0-1-16,0 0-12 0,0 0-4 15,0 0 4-15,0 0-19 16,0 2-4-16,0-2 16 0,0 2 19 0,1-1-2 15,0-1 1-15,1 1 1 16,-2 0 0-16,1 0-25 0,0-1-33 16,0 0-45-16,0 0-20 0,1 0-160 15,-1 0-58-15,-12-8 168 0</inkml:trace>
  <inkml:trace contextRef="#ctx0" brushRef="#br0" timeOffset="3476.26">3312 3376 26 0,'0'0'49'0,"0"0"23"0,0 0-4 0,0 0-12 16,0 0-30-16,0 0 6 0,0 0 11 16,0 0-11-16,0 0-9 0,9-2-22 15,-9 2-1-15,0 0-2 0,1 0-21 16,-1 0 23-16,0 0 52 0,1 0-52 15,-1 0 0-15,3 0 4 16,-1 0 51-16,2 0 14 0,-1 0-30 16,0 0-20-16,2 0 11 0,-1 0-8 15,1-1 1-15,1 1 16 0,1 0-26 16,1-1-9-16,0 1 19 0,-1 0-1 16,2 0-20-16,1 0 18 0,-2 0-7 15,1 0 0-15,0 1 0 0,1 0 13 16,-1-1-9-16,3 2-1 0,-2-2 7 15,3 0-1-15,-1 1 5 0,2 0-11 16,1 0-15-16,1-1 0 0,-1 1 11 16,1 0 4-16,2-1 4 0,-2 1-1 15,2-1 4-15,1 0 16 0,1 0-3 16,-1-1 23-16,2-3-24 0,0 1-8 16,-1 0-8-16,1 0-6 0,-1 0-10 15,-1 0 1-15,1 1 12 0,0-1-4 16,0 0-11-16,-2 2 1 0,1-1 9 15,-1 0-10-15,2 0-1 16,-2 1 2-16,2 0-1 0,0 0 1 16,0-1-2-16,1 0 0 0,-1 2 0 15,-1 0 0-15,3 0-1 0,-4 0 1 16,1 0 0-16,-2 0 1 0,3-2 24 16,-4 2-25-16,-1-1-27 0,1-1 27 15,2-1 36-15,-4 0-33 0,3 0 10 16,2 0-11-16,-2 0 1 0,2-1-3 15,-4 3-1-15,2-1-3 0,-1 0 1 16,-1 0-13-16,-2 2 15 16,2-2 0-16,-1 1 1 0,3 0 0 15,-1-1 3-15,1 0-1 0,2 0 11 16,-2 0-12-16,4 1 2 0,-4-1-2 16,3 0 1-16,-5 1 0 0,3-1-2 15,-4 1 0-15,-2 1-2 0,-1 0-21 16,-2 0 10-16,0 0 0 0,1 1 11 15,-2 1-9-15,1 0 11 0,1-1 2 16,2 1 0-16,0-1 11 0,1 0-10 16,0 0 14-16,0-1-15 0,1 0 11 15,0 0-10-15,2 0 0 0,-2 0-1 16,-1 0 1-16,-1 0-3 0,0 0 1 16,-1-1 1-16,0 0-1 0,-1 0 1 15,1 0 14-15,0-1-14 0,1 2-2 16,-1-2 0-16,2 2 0 0,0-2 0 15,1 1 0-15,3 1-2 0,-1 0 0 16,-1 0-11-16,0 0 11 0,1 0 1 16,-3 1-2-16,-1 1 1 0,-3-2-10 15,0 1 12-15,-1-1 2 0,-2 0 1 16,1 0 10-16,-1 0-11 16,2 0 1-16,-2 0 9 0,2 0-10 15,2 0-2-15,0 0 0 0,2 0-4 16,-2 0-12-16,2 1 13 0,-1 1-1 15,1-1-9-15,1 1 12 0,-2 0 0 16,0 0 1-16,-2-1 1 0,-3 1 3 16,2-2-1-16,-3 0 16 0,3 0-6 15,-2 0-9-15,3-2 9 0,1-1 0 16,0 0-11-16,2 0-1 0,-1 1-1 16,0 0-2-16,0 0 0 0,-1 2-11 15,0 0 0-15,-1 0-7 0,-3 0 4 16,1 0-4-16,-1 2-2 0,1 0-1 15,-2 1 10-15,2-1-4 0,-2 1 14 16,2 0-13-16,-1 0 14 0,1-2 2 16,-1 1 1-16,2 0 1 15,-3-2 11-15,3 0-11 0,0 0 1 16,-2 0-1-16,0 0-1 0,0 0-1 16,-3 0-13-16,2 2 0 0,-2-2 11 15,-1 0 0-15,0 0-1 0,2 0 0 16,0 0 2-16,0 0 1 0,2 0 3 15,-1 0-1-15,4 0 14 0,-3 0-15 16,3 0 2-16,-2 2 10 0,1-2-13 16,-1 0-4-16,-1 1-12 0,-2-1 0 15,0 1 3-15,-2 0 0 0,2 0 0 16,-2-1 13-16,0 1 1 16,0-1 15-16,0 0-3 0,0 0 0 15,3 0-10-15,-2 0 1 0,1 0 12 16,-1 0-14-16,3 1-1 0,-3-1 0 15,-1 0 12-15,2 0-9 0,-3 0 12 16,1 0 0-16,-1 0-14 0,-1 0 11 16,0 0-10-16,0 0 10 0,0 0-12 15,0 0-1-15,1 0 0 0,0 0-4 16,0 0-9-16,0 0 13 0,2 0 0 16,0-1 17-16,-1 1-15 0,0-1-2 15,-1 1-1-15,0 0-12 0,-1 0 0 16,0 0-7-16,0 0-3 0,0 0 7 15,-1 0 3-15,-1 1 0 0,-1 0-36 16,-3 2-42-16,2 0-49 0,-2 1-36 16,-8-2-424-16</inkml:trace>
  <inkml:trace contextRef="#ctx0" brushRef="#br0" timeOffset="4859.41">3319 3284 85 0,'0'0'156'0,"0"0"-32"0,0 0 13 0,0 0-36 0,0 0-101 0,0 0-32 0,0 0-118 15,0 0 16-15,0 0 46 0,0 0 65 16,0 0 22-16,7 11 1 0,-1-6-2 16,-1 1 0-16,1-1 2 0,0 1 0 15,2 0-13-15,-2 0 10 0,3 0 2 16,2 1 1-16,1-2 1 0,2 1 26 16,2-1-1-16,4 1 3 0,1-2 17 15,1-1 12-15,2 0 53 0,1-1-39 16,-1 0 3-16,0-1-23 0,-1 0 13 15,-2-1-22-15,-4 0-21 16,1 0 50-16,-2 0-7 0,-2 0-32 16,0 0-7-16,-1 0-6 0,0-1 19 15,0 1-7-15,0 0-32 0,-2 0-18 16,2 2-21-16,-2 0 38 0,1 0 0 16,0 1-2-16,-1 0-18 0,2-1 20 15,-2-1 2-15,1 1-1 0,0-1 32 16,-2-1 20-16,1 0-16 0,0 0-16 15,-2 0-7-15,0-2-10 0,-3 2-2 16,1-2 2-16,-4 2-3 0,0 0 0 16,-2 0-32-16,1 0 12 0,-1 0 17 15,0 0-13-15,1 0 15 16,-1 0 1-16,-1 0 2 0,1 0 21 16,1 0-10-16,-1 0 6 0,1 0 1 15,1 0-7-15,-2 0 3 0,2-2-3 16,-3 2-11-16,1 0 0 0,1 0-2 15,-1 0 0-15,-1 0-2 0,1 0-11 16,-1 0 10-16,0 0-10 0,0 0 13 16,0 0 13-16,0 0 3 0,0 0 4 15,0 0-1-15,0 0-15 0,0 0 9 16,0 0 0-16,0 0-12 0,0-2 0 16,0 2 1-16,0 0-2 0,0 0 1 15,0 0 1-15,0 0 14 0,0 0-3 16,0 0-10-16,0 0-2 0,0 0 1 15,0 0-2-15,0 0-12 0,0 0-86 16,-4 0-130-16,3 0-156 0,-6 0-60 16,19 0 305-16</inkml:trace>
  <inkml:trace contextRef="#ctx0" brushRef="#br0" timeOffset="7010.3">5334 3358 55 0,'0'0'111'0,"0"0"49"0,0 0 42 0,0 0-35 0,0 0-73 0,0 0-22 15,0 0-7-15,0 0-6 0,0 0-14 16,0 0 11-16,-2-9 25 0,1 7-16 16,0 2-22-16,1-1-43 0,0 1-14 15,1 0-28-15,1 0-29 16,2-1-8-16,1 0-15 0,1 0 55 16,3-2 39-16,0 1 16 0,1-2 4 15,0 1-7-15,-1 1-1 0,-1-1-12 16,-2 2-2-16,-2 0 0 0,1-1-10 15,-1 0 12-15,1 0 13 0,1-1-12 16,2 1 1-16,-2-2-2 0,4 2-2 16,-2 1 0-16,-1-2 2 0,-1 2 2 15,-2 0 0-15,-1 1-1 0,-3 0-1 16,0 0 13-16,0 0 3 0,-3 0-15 16,-1 2-1-16,-3 2-29 0,-3 2 16 15,-4 2 11-15,0 0 2 0,-2 1 1 16,1 0 0-16,4-3 12 0,2-1-13 15,2-1 0-15,5-1-23 0,1-1-3 16,1-1 0-16,0 0 6 0,0 1 17 16,3-1 1-16,0 1 0 0,1-2-18 15,-1 2 4-15,2-2 13 0,0 0 0 16,0 0-10-16,3 0 12 0,0-3 0 16,0 0 1-16,3-1 0 15,0 0 0-15,1-2 3 0,0 0-2 0,0 2 2 16,-2-2-2-16,1 3-1 15,-5 0-2-15,0 2-21 0,-3 1-3 16,-2 0-7-16,-1 0 10 0,0 1 13 16,-1 2 10-16,-2 0 27 0,-3 3 2 15,0 0 13-15,-3 2-6 0,-2 0-23 16,1 0 10-16,-2-2-20 0,4-1 20 16,0-1-10-16,3-2-12 0,0-1-1 15,3 0-13-15,0-1 10 0,2 0-10 16,0 0 12-16,0 0-16 0,0 0 14 15,1 0 0-15,1 0-13 16,-1 0 3-16,1 0-4 0,1 0-15 0,1-1 32 16,-1 1 9-16,1-1 11 15,3 1 13-15,-2-2-20 0,2 0-10 16,0 0 16-16,-2 0 1 0,0 0-7 16,0 1-10-16,-2 0 0 0,-2 1-1 15,0-1 11-15,-1 1 19 0,0 0 11 16,0 0 9-16,-2 0-3 0,0 0-23 15,-1 0-23-15,-2 1 3 0,2 0-6 16,-1 0-48-16,-1 1 9 0,2-2 19 16,1 2 20-16,1-2-3 0,1 1-20 15,0-1-6-15,0 0-7 0,1 0 3 16,1 0 10-16,-1 0 20 0,1 0 3 16,0 0 29-16,1 0-9 0,-1 1-4 15,0-1-14-15,-2 0 1 0,0 0 0 16,0 0 26-16,2 0-3 0,-1 0-26 15,1 0 0-15,2 0 7 16,0-2 22-16,-1 0-6 0,2 1-22 16,-3 0-1-16,-1 1 0 0,-1 0-3 15,0 0-17-15,0 0 1 0,0 0 6 16,0 0 10-16,-2 0 2 0,0 1 1 16,-1 0 20-16,3-1-17 0,-1 0 20 15,1 0-7-15,0 0-12 0,0 0 12 16,0 0 0-16,0 0-16 0,1 0-15 15,3 0-14-15,-3 0-4 0,1-1 0 16,-1 1-6-16,1-1 3 0,-1 1 36 16,0 0 40-16,0 0-8 0,-1 0-9 15,0 0 13-15,0 0 3 0,0 0-3 16,0 0 0-16,0 0-1 0,0 0-2 16,0 0-10-16,0 0-8 0,0 0-15 15,0 0-13-15,0 0-16 0,0 0-17 16,0 0-3-16,0 0 0 15,0 0 4-15,0 0 12 0,0 0 33 0,0 0 14 16,0 0 12-16,0 0 7 16,0 0-1-16,0 0-9 0,0 0 0 15,0 0-3-15,0 0-1 0,0 0 1 16,0 0-7-16,0 0-13 0,0 0-4 16,0 0-18-16,0 0-4 0,1-1-10 15,1 1 0-15,0-1 36 0,1 0 2 16,-2 0 1-16,1 0 1 0,-2 1 9 15,0 0 0-15,0 0 9 0,0 0 4 16,0 0 7-16,0 0 0 0,0 0-1 16,0 0 4-16,0 0-7 0,0 0-9 15,0 0-17-15,0 0 10 16,0 0-11-16,0-1-2 0,0 1-1 16,0 0-1-16,0 0-11 0,0 0 0 15,0 0-3-15,0 0-4 0,0 0-9 16,0 0-4-16,0 0-3 0,-1 1 7 15,1-1 0-15,0 0 9 0,0 1 4 16,0-1 16-16,-1 0 12 0,1 0 11 16,0 0 0-16,0 0-4 0,0 0 4 15,0 0-7-15,0 0 7 0,0 0-7 16,0 0-3-16,0 0-13 0,0 0 0 16,0 0-2-16,0 0-1 0,0 0 0 15,0 0-1-15,0 0 1 0,0 0 2 16,0 0 1-16,0 0 1 0,0 0 1 15,0 0 11-15,0 0-11 0,0 0 18 16,0 0 3-16,0 0 0 0,0 0-1 16,0 0-2-16,0 0-18 0,0 0-1 15,0 0-1-15,0 0-1 16,0 0-2-16,0 0-20 0,0 0-6 0,0 0-1 16,0 0-5-16,0 0 2 15,0 0 0-15,0 0 11 0,0 0-1 16,0 0 7-16,0 0 12 0,0 0 1 15,0 0 2-15,0 0 1 0,0 0 20 16,0 0-1-16,0 0 0 0,0 0-19 16,0 0-98-16,0 0-130 0,-1 2 58 15,1 2-68-15,-2-1-81 0,5-12 122 0</inkml:trace>
  <inkml:trace contextRef="#ctx0" brushRef="#br0" timeOffset="21527.41">3108 2384 172 0,'0'0'107'0,"0"0"1"0,0 0-7 0,0 0-23 0,0 0-29 0,0 0-3 16,0 0-17-16,0 0-13 0,0 0-2 16,0 0-14-16,-11-24-3 0,11 21 1 15,0 1-21-15,0 1-3 0,0 0 7 16,0 1-17-16,1 0-26 0,1 0 0 15,2 0 33-15,1 2 29 0,1-1-3 16,2 1 3-16,2 0 3 0,0 0 16 16,3 0-19-16,2-1 2 0,1-1-2 15,2 0 26-15,3 0 17 16,1-3 2-16,1 0-28 0,2-1 28 0,-1 0-28 16,0 1-17-16,-3 0 16 15,-1 2-13-15,1-1-3 0,-5 2 4 0,-2 0-2 16,-2 0 1-16,0-1 0 15,-1 0 30-15,-1 1-7 0,-2-2-7 16,2 0 4-16,1-1 55 0,1-1-29 16,0 2-10-16,1-1-18 0,-3 1-21 15,1 0-16-15,-3 2-4 0,0 0 18 16,0 0 1-16,-5 0 0 0,1 2 0 16,-1 0-1-16,1-1 1 0,-3 1 1 15,-1-1 2-15,1-1 17 0,-1 0 7 16,0 0 14-16,0 0 15 0,0 0-3 15,0 0-6-15,0 0-1 0,0 0 11 16,0 0 2-16,-1 0-16 0,1-1-15 16,-1 0-12-16,0 0-15 0,-2 0-36 15,0 1-55-15,-1 0-118 0,-3 1-22 16,3 2-340-16,28-3 279 0</inkml:trace>
  <inkml:trace contextRef="#ctx0" brushRef="#br0" timeOffset="22209.49">3093 2360 235 0,'0'0'104'0,"0"0"-42"0,0 0 23 0,0 0-17 0,0 0-32 16,0 0-19-16,0 0-17 0,0 0-56 16,0 0-35-16,0 0 65 0,11-5 26 15,-3 5 26-15,5 2-2 0,1-2-24 16,6 0 0-16,-1 0 13 0,6-4 29 16,4 0-3-16,0-3 0 0,4 0-9 15,-3-1 6-15,3 1-7 0,-4 0-3 16,-2 1 0-16,-3 2-1 0,-4 0-25 15,-3 2 0-15,-5 0 3 0,-3 0 14 16,-4 2-17-16,-2 0 3 16,-1 0 16-16,-1 0 8 0,-1 0 5 15,1-2 10-15,-1 2 40 0,0 0-7 16,0-2-20-16,0 2-3 0,0 0 4 16,0 0-17-16,0 0-13 0,0 0-10 15,0 0-13-15,0 0 1 0,0 0 9 16,0 0-10-16,0 0 0 0,0 0-3 15,0 0 0-15,0 0-23 0,0 0 20 16,0 0 1-16,0 0 2 0,-1 0 0 16,1 2 1-16,0-2 0 0,0 0 0 15,0 0 0-15,0 0 1 0,0 0 15 16,0 0 2-16,0 0 11 0,-1 0-4 16,1 0 0-16,-2 0-14 0,1 0-12 15,-1 0-26-15,-1 0 0 0,1 0-1 16,-3 3-64-16,0 2-78 0,-2 2-53 15,1-2-237-15,40-25 12 0</inkml:trace>
  <inkml:trace contextRef="#ctx0" brushRef="#br0" timeOffset="23359.82">3344 3338 140 0,'0'0'59'0,"0"0"-4"0,0 0 59 0,0 0 23 0,0 0-52 0,0 0-20 16,0 0-16-16,0 0-39 0,0 0-10 16,0 0-42-16,-15-9-30 0,22 7 72 15,3 0 10-15,4-1 42 0,1-1-3 16,5 1-20-16,3 1-9 0,2 0 9 15,1 2 10-15,0 0-37 0,0 0 24 16,0 0-26-16,-2 2 0 0,0 0-16 16,-2 1 13-16,-3-1 3 0,1 0-1 15,-5 0 1-15,-1-2 0 0,-1 1 1 16,-2-1 22-16,-1 0 19 16,-2-1 26-16,-2-2 37 0,-1-1-24 15,1 0-3-15,-1 0-9 0,2 0-30 0,-4 1-39 16,2 0-16-16,-2 3-7 15,-2-1 3-15,0 1-3 0,-1 0 10 16,0 0 11-16,0 0 2 0,0 0 16 16,0 1 11-16,0-1 5 0,-1 2-3 15,1-1-3-15,-1 0 4 0,0 1 2 16,1-2-2-16,0 0-11 0,0 0 4 16,-1 0 0-16,1 0-4 0,-1 0 10 15,0-2-9-15,0 1 0 0,0 0-17 16,0 0-2-16,0 1 2 0,0 0-1 15,1-1 2-15,0 1-4 0,0 0-2 16,0 0 0-16,0 0 0 0,0 0 0 16,0 0 0-16,0 0 0 0,0 0 1 15,0 0 1-15,0 0 0 0,0-1-2 16,0 1 0-16,0-1 2 0,0 1 1 16,0 0 12-16,0 0-9 0,0 0 9 15,0 0-11-15,0 0-1 16,0 0-1-16,0 0-2 0,0 0-34 15,-2 0-23-15,2 0-42 0,-2 0-12 16,-1 1-24-16,-1 0-75 0,0-1-13 16,-2 0-225-16,27-2 135 0</inkml:trace>
  <inkml:trace contextRef="#ctx0" brushRef="#br0" timeOffset="25326.75">4055 2364 137 0,'0'0'78'0,"0"0"17"0,0 0 87 0,0 0-54 15,0 0-60-15,0 0-13 0,0 0-6 16,0 0-13-16,-21-40 3 0,21 38 7 16,0 0-10-16,0 0-7 0,0 2-16 15,0 0-13-15,0 0-11 0,0 0-31 16,0 0-4-16,0 1 4 0,0 0-7 16,2 1-46-16,4 0 4 0,4 0 91 15,5-1 65-15,4 0-9 0,9-1 3 16,0 0-14-16,8-1 14 0,-2-2 6 15,0 1 10-15,-1 0 3 0,-3 1-29 16,-6-1 0-16,-4 2 0 0,-8 0-20 16,-7 0-3-16,-2 0 26 0,-3 0 62 15,0 0 0-15,0 0-17 0,-4 0-12 16,1 0-14-16,-2-1-71 0,-3-2-1 16,0 0-21-16,1 0 9 15,0 0-7-15,3 0-3 0,-1 3 4 0,3 0-10 16,0 0-98-16,0 5-270 15,2 2-363-15,57-3 319 0</inkml:trace>
  <inkml:trace contextRef="#ctx0" brushRef="#br0" timeOffset="26526.58">4088 3367 293 0,'0'0'0'0,"0"0"-19"0,0 0-50 0,0 0 69 0,0 0 20 15,0 0 13-15,50-20 29 0,-33 15-23 16,4 1-10-16,-1 1-16 0,4 2 36 16,1 1 3-16,1 0 4 0,2 1 25 15,-1 2-12-15,0 2-24 0,0-1 7 16,1-1-16-16,2 1-10 0,-2 0-15 16,0 0-11-16,0-1-32 0,-2 1-1 15,-5-1 33-15,-1 1-3 0,-5-1-14 16,-3-1 4-16,-3 0-5 15,-5-2 18-15,-1 0 23 0,-1 0 114 16,-2 0 74-16,1 0-84 0,-1 0-22 16,0 0-21-16,0 0-22 0,0 0-23 15,0 1-10-15,0-1-12 0,0 0-17 16,0 0-12-16,0 0 8 0,0 0 1 16,0 0 0-16,0 0 1 0,0 0 0 15,0 0-1-15,0 0 1 0,0 0 2 16,0 0-1-16,0 0 0 0,0 0-1 15,0 0-1-15,0 0 3 0,0 0 0 16,0 0 2-16,0 0 11 0,0 0 3 16,0 0-3-16,0 0 0 0,0 0-11 15,0 0 18-15,0 0-7 0,0 0 0 16,0 0 0-16,0 0-11 0,0 0 0 16,0 0 0-16,0 0-1 0,0 0-1 15,0 0 0-15,0 0-1 0,0 0 1 16,0 0 0-16,0 0-1 0,0 0-1 15,0 0-11-15,0 0 10 16,0 0-10-16,0 0 11 0,0 0 2 16,0 0 0-16,0 0 1 0,0 0 0 15,0 0 1-15,0 0 0 0,0 0-1 16,0 0 1-16,0 0-2 0,0 0 0 16,0 0 0-16,0 0 2 0,0 0 0 15,0 0 0-15,0 0 0 0,0 0 1 16,0 0-2-16,0 0-1 0,0 0-1 15,0 0-2-15,0 0 1 0,0 0-11 16,0 0 10-16,0 0-17 0,0 0 4 16,0 0 16-16,0 0 0 0,0 0 16 15,0 0-13-15,0 0 14 16,0 0-14-16,0 0 0 0,0 0 0 16,0 0 10-16,0 0-12 0,0 0 1 15,0 0 0-15,0 0 1 0,0 0-2 16,0 0-1-16,0 0-2 0,0 0-18 15,0 0 7-15,0 0-3 0,0 0 3 16,0 0-3-16,0 0 3 0,0 0 0 16,0 0-7-16,0 0 1 0,0 0-7 15,0 0-10-15,0 1-29 0,0 3-59 16,-5 2-91-16,2-1-78 0,-7 2-310 0,28-30 432 16</inkml:trace>
  <inkml:trace contextRef="#ctx0" brushRef="#br0" timeOffset="44477.31">10920 3237 7 0,'0'0'61'0,"0"0"34"0,0 0 9 0,0 0 24 0,0 0-76 16,0 0-52-16,0 0-39 0,0 0-40 16,0 0 4-16,6 9 23 0,-1-7 52 15,2 1 20-15,3 1 51 16,1-1-44-16,3 1 2 0,1-2-3 15,1-2-13-15,2 0 20 0,1 0 22 16,2 0-26-16,-1 0-16 0,1 0-13 16,0 1-2-16,-3 3 2 0,2 1 0 15,-5 0 0-15,0 0-3 0,-2 1 0 16,-1 0-30-16,-1-1 5 0,-1 0 28 16,0 0 1-16,0-1 2 0,0-1 20 15,-1-1-21-15,1 0 0 0,-1-1 2 16,-3 0-1-16,-1-1-1 0,-1 1-2 15,-1 0 3-15,-2-1 17 0,0 2-17 16,-1-1-3-16,0 1-94 0,-4 1-307 0</inkml:trace>
  <inkml:trace contextRef="#ctx0" brushRef="#br0" timeOffset="46894.76">11205 3431 70 0,'0'0'75'0,"0"0"6"0,0 0 17 0,0 0-26 0,0 0 136 16,0 0-35-16,0 0 0 0,0 0-13 15,0 0-30-15,0 0-6 0,0 0-11 16,0 0-113-16,0 1-26 0,-15-1-35 16,-1 0-1-16,-2 2 29 15,0 2 17-15,2-2 15 0,1 1-2 16,3 0 0-16,3-1 3 0,2-1 0 15,4-1 27-15,2 0-27 0,1 0-35 16,0 0-4-16,1 0 6 0,1 0 7 16,5-4-20-16,3-1 21 0,6-1 25 15,4-2 0-15,4 1-103 0,2-1-281 16,-7 4-17-16</inkml:trace>
  <inkml:trace contextRef="#ctx0" brushRef="#br0" timeOffset="74343.5">13129 1764 42 0,'0'0'3'0,"0"0"0"0,0 0 16 0,0 0-6 0,0 0 333 16,0 0-111-16,0 0-137 0,0 0-36 16,0 0 6-16,8-3 17 0,-8 3-1 15,0 0-18-15,0 0-4 0,-1 0-14 16,0 1-48-16,1 0-26 0,0-1-10 15,0 0-25-15,0 1-5 0,4-1 50 16,3 1 16-16,0 0 13 0,3 2 13 16,1-2-22-16,3-1 25 0,0 0-10 15,2 2 20-15,-2-2-12 0,1 2-25 16,1 0 17-16,-1-1-19 0,1 1 1 16,-1-2 1-16,1 3 17 0,-2 0-19 15,1-2-13-15,-2 2 11 0,-1 0 1 16,-2-2 1-16,0 0 0 0,2-1-3 15,-1 0 3-15,3 0 0 0,4 0 4 16,0-2 9-16,5-2 0 16,1 1 19-16,2-1-6 0,0 2-23 15,-2-1 0-15,0 1 0 0,-6 1-1 16,-2 0-2-16,-7 1 1 0,-2 0-1 16,-5 0 3-16,-1 0 16 0,-1 0 10 15,0 0 10-15,0 0-9 0,0 0-14 16,0 0-13-16,0 0-3 0,0 0 0 15,0 0-16-15,0 0 16 0,0 0 15 16,0 0 34-16,0 0-4 16,-2 0 0-16,-1 0-45 0,-3 0-3 0,-1 0-33 15,-4-2 0-15,-2 2-3 16,-5 0-3-16,0 0 26 0,-5 2-7 16,-1 0 21-16,0 0-1 0,-3 1 2 15,2-3 1-15,-2 2 0 0,-2-2 1 16,1 1 2-16,0-1-2 0,2 0 0 15,1 0 2-15,2 0 0 0,8-1 14 16,2-1-15-16,3 2 17 0,4-2 1 16,4 1 12-16,0 1-12 0,1 0-17 15,1 0 17-15,0-2 2 0,0 2-2 16,-1-2-8-16,-2 0-12 0,0 2-3 16,-1-1-10-16,1 0 13 0,2-1-17 15,-1 2 1-15,1 0 0 0,1 0-4 16,0-1-12-16,0 1-20 0,0 0-4 15,0 0 11-15,1 0 2 0,2 0 1 16,0 0-7-16,6 0 49 16,4 4 26-16,3-3 39 0,6 3-16 15,2-1-47-15,3-1 11 0,-1 0 0 0,0 0 7 16,-1-2-18-16,-1 0 14 0,-1 0-12 16,-1 0 18-16,-3-2 14 15,0 0-16-15,-5 0-4 0,-1-1 7 16,-3 1-7-16,-4 0 4 0,-1 2-1 15,-3 0-3-15,-1 0 10 0,-1 0 7 16,0 0-7-16,0 0-26 0,0 0-11 16,0 0-15-16,0 0 0 0,0 0 0 15,0 0 3-15,0 0 23 0,0 0 2 16,0 0 28-16,0 0 12 0,0 0 10 16,0 0-3-16,0 0-10 0,-1 0-3 15,1 0-1-15,-1 2-12 0,-1-2-20 16,-1 0-3-16,-1 0 0 0,-1 0-71 15,-4 0-36-15,-4-2-124 0,3 1-167 16,-10-8-598-16</inkml:trace>
  <inkml:trace contextRef="#ctx0" brushRef="#br0" timeOffset="87110.71">13185 1814 38 0,'0'0'75'0,"0"0"-10"0,0 0 0 15,0 0 10-15,0 0 36 0,0 0 108 16,0 0-102-16,0 0-39 0,0 0-12 15,1-7 25-15,-1 7-13 0,0 0-16 16,0 0 3-16,0 0-16 0,0 0-30 16,0 0-19-16,0 0-12 0,0 0-23 15,0 1-21-15,1-1-32 0,5 0-29 16,-1 0 62-16,7 2 55 0,0-2 52 16,7 2-23-16,2-2 4 0,1 0-4 15,0 0-6-15,-1-2-20 16,-2 0 49-16,2 2-13 0,-4 0-35 15,0 0-3-15,-1 0-1 0,-2 2-13 16,-1 1-7-16,-3 0 1 0,0 0 19 16,0 1 21-16,-1-1 15 0,1 0-20 15,-3 0-12-15,1-3 9 0,-4 3-10 16,3-2 0-16,-5-1-1 0,1 0 2 16,-1 0-1-16,1 0 10 0,1 0-11 15,-4 0 1-15,2 1-1 16,-1-1 1-16,-1 0-3 0,0 1-3 15,0-1-36-15,0 0-36 0,-1 1 14 0,-1-1 35 16,-1 0 24-16,-3 0 2 16,1 0 0-16,-5 0-2 0,-1-1-1 15,-2 0-10-15,-1 0 10 0,0-1-14 16,-6 0 17-16,2-1-2 0,-5 1 0 16,-3 1 0-16,-5-1-1 0,0 2-16 15,-4 0 19-15,1 2 2 0,2 0 1 16,0 0 0-16,5 0 13 0,3 0-13 15,3 0 14-15,4 0 9 0,4-2 10 16,2 0 12-16,6 0 34 0,1 0-37 16,3 0-12-16,1 0-13 0,0 0-7 15,4 0-13-15,1-2-10 0,3 2-62 16,2-4 69-16,6 2-17 0,1 0 19 16,6 0-2-16,2-1-13 0,0 0 14 15,3 3-2-15,4-1-10 0,0 1 12 16,0 0 1-16,2 2 1 0,-6 1-3 15,-2 1 0-15,-4 0 3 16,-4 0 10-16,-2-1-10 0,-3-1 0 16,-4 0 4-16,-1-1-1 0,-3 0 0 15,0 0 10-15,-3 0 3 0,0-1 7 16,0 0 23-16,0 0-10 0,0 0-14 16,0 0-9-16,-2 0-10 0,1 0-2 15,0 1-1-15,0-1 0 0,-1 0-3 16,1 0 0-16,1 0 0 0,-1 0 1 15,0 0-11-15,0 0 11 0,-1 1-1 16,0 0-10-16,0 0 13 0,0-1 1 16,0 0 12-16,0 1 7 0,0-1 6 15,0 0 3-15,0 0 4 0,0 0 6 16,0 0 6-16,0 0 11 0,0 0-14 16,0 0-13-16,0 0-6 0,0 0-20 15,0 0 14-15,0 0-16 0,0 0-1 16,0 0-1-16,0 0-12 0,0 0 0 15,0 0 0-15,0 0 9 16,0 0 1-16,0 0 0 0,0 0 3 16,0 0 0-16,0 0 3 0,0 0 10 15,0 0 0-15,0 0-10 0,0 0 14 16,0 0-14-16,0 0-1 0,0 0-1 16,0 0-1-16,0 0-1 0,0 0 1 15,0 0 1-15,0 0 1 0,0 0 15 16,0 0-14-16,0 0 16 0,0 0-2 15,0 0-4-15,0 0 0 0,0 0-11 16,0 0 0-16,0 0 0 16,0 0 0-16,0 0 0 0,0 0 2 15,0 0-3-15,0 0-1 0,0 0-4 16,0 0-12-16,0 0 13 0,0 0 0 16,0 0-10-16,0 0 9 0,0 0-9 15,0 0 12-15,0 0 1 0,0 0 4 16,0 0 12-16,0 0-13 0,0 0 0 15,0 0 10-15,0 0-13 0,0 0-1 16,0 0-2-16,0 0-13 0,0 0 3 16,0 0 10-16,0 0-10 0,0 0 10 15,0 0 2-15,0 0 0 0,0 0 1 16,0 0 2-16,0 0 11 0,0 0 0 16,0 0-9-16,0 0-2 0,0 0-1 15,0 0 0-15,0 0 1 0,0 0-2 16,0 0-2-16,0 0-1 0,0 0 1 15,0 0-2-15,0 0 1 0,0 0 0 16,0 0-10-16,0 0 11 16,0 0-2-16,0 0 1 0,0 0 0 0,0 0-10 15,0 0 10-15,0 0-10 16,0 0 0-16,0 0 9 0,0 0-9 16,0 0 12-16,0 0-1 0,0 0-1 15,0 0 1-15,-1 0 1 0,0 0 1 16,-2 0 1-16,3 0 1 0,0 0-1 15,0 0 1-15,0 0 0 0,0-1 0 16,0 1 0-16,0 0-2 0,0 0-2 16,0-1-11-16,0 1 0 0,0 0 10 15,0 0 0-15,0 0 1 0,0 0-1 16,0 0 0-16,0 0 2 0,0 0-1 16,0 0 0-16,0 0 0 0,0 0 0 15,0 0 1-15,0 0 1 0,0 0 1 16,0 0 1-16,0 0-1 0,0 0 0 15,0 0 2-15,0 0-3 0,0 0-2 16,0 0-63-16,0 0-10 0,0 0 4 16,0-1 9-16,-1-1 10 15,1 1-7-15,0-1 26 0,-1 0 33 16,-1 1 20-16,1 1-1 0,-3 0-2 16,2 0-1-16,-1-1 17 0,3 1 6 15,-1 0 3-15,0 0-9 0,1 0-31 16,0 0-2-16,-1 0-30 0,1 0-12 15,0 0 0-15,0 0 9 0,0 0 7 16,0 0 0-16,0 0-23 0,0 1-182 16,-1 1-20-16,-3-1-264 0,11-5 330 0</inkml:trace>
  <inkml:trace contextRef="#ctx0" brushRef="#br0" timeOffset="90593.39">4062 1316 110 0,'0'0'75'0,"0"0"-30"0,0 0-2 0,0 0-4 16,0 0 13-16,0 0 43 0,0 0 3 16,0 0-27-16,0 0-28 0,2 2-4 15,-2-2 13-15,1 0-23 0,-1 0-27 16,0 0 0-16,0 0-2 0,0 2 0 15,0 0 1-15,0-2 13 0,2 2 1 16,0-2-15-16,2 0-20 0,2 2 20 16,1-2 23-16,2 0-10 15,3 0 0-15,-1 0-11 0,2 0 0 16,1 0 37-16,0-4-23 0,0 2 7 16,1 0 22-16,-3-1 1 0,0 0 3 15,-2 0-17-15,1-1 11 0,-3 2-11 16,2 0-6-16,-5 0-6 0,2 0-20 15,-3 0-20-15,0 2 18 0,1 0-24 16,-2 0 23-16,-3 0-13 0,3 0 12 16,-2 0 1-16,0 0 2 0,1 0 1 15,-2 0 13-15,1 0 20 0,-1 0 12 16,0 0 7-16,0 0 0 0,0 0 1 16,0 0 2-16,0 0-6 0,-2-3-49 15,-1 1-1-15,0 0-1 0,-2 1-14 16,-3-1-23-16,1 2-13 0,-2 0 3 15,-2 0 10-15,0 0 16 0,-3 3 7 16,3 1 15-16,-1 1 0 0,0-2 1 16,3 0 1-16,3-1 1 0,-3 0 18 15,6 0-17-15,-1-2 20 0,1 2 0 16,1-2-1-16,1 0-5 16,0 0-16-16,-2 0-1 0,-3 0-1 15,2 0-12-15,-3 0-7 0,3 0 1 16,-4 0 15-16,3 1 1 0,-1 0 0 15,1-1 3-15,4 0 1 0,-1 0 12 16,1 0-13-16,1 0-33 0,0 0-12 16,0 0-11-16,1 0 1 0,2 0 44 15,0-1 11-15,5 0 23 0,-2-1-10 16,3 2-12-16,1-2-1 0,2 2 0 16,-1-1-13-16,2 1 13 0,1-1 16 15,-2 1-12-15,0 0-2 0,0 0-1 16,-1-1 2-16,-3 1-1 0,0-1-1 15,0 1 3-15,-4 0 9 0,1 0-12 16,-2 0 1-16,0 0-2 0,-2 0-2 16,-1 0 0-16,0 0 2 0,0 0 16 15,0 0 0-15,0 0 4 16,0 0 2-16,0 0 4 0,0 0 1 0,0 0 2 16,0 0 7-16,0 0 6 15,0 0-6-15,0 0 0 0,0 0-20 16,-3 0-16-16,0-1 0 0,0 0 1 15,0 1-1-15,1-1 0 0,-2 0-1 16,1 1-1-16,-1-1-2 0,2 0 4 16,-3 1 0-16,2 0 4 0,1 0-1 15,1-2 13-15,-3 2 0 0,1 0-3 16,3 0-10-16,-1 0-1 0,0 0-2 16,1 0-1-16,0 0-1 15,0 0-1-15,0 0 1 0,0 0 1 16,0 0 1-16,0 0 2 0,0 0 11 15,0 0-11-15,0 0 1 0,0 0 0 16,0 0 0-16,0 0 10 0,0 0-12 16,0 0 2-16,0 0 0 0,0 0 0 15,0 0 0-15,0 0 0 0,0 0 1 16,0 0 9-16,0 0-12 0,0 0-1 16,0 0-2-16,0 0-2 0,0 0-9 15,0 0 10-15,0 0-13 0,0 0 13 16,0 0-1-16,0 0 2 0,0 0 0 15,0 0 2-15,0 0 1 0,0 0 1 16,0 0 14-16,0 0-2 0,0 0-1 16,0 0-11-16,0 0 0 0,0 0-1 15,0 0-1-15,0 0-2 0,0 0-11 16,0 0 10-16,0 0-1 0,0 0-9 16,0 0 10-16,0 0 0 15,0 0-1-15,0 0 2 0,0 0 1 16,0 0-1-16,0 0-1 0,0 0-10 15,0 0 10-15,0 0-10 0,0 0 10 16,0 0 2-16,0 0 1 0,0 0 2 16,0 0 1-16,0 0 0 0,0 0 0 15,0 0 0-15,0 0 10 0,0 0-12 16,0 0 2-16,0 0-1 0,0 0-1 16,0 0-1-16,0 0 0 0,0 0-1 15,0 0-1-15,0 0-1 0,0 0-10 16,0 0 11-16,0 0 0 0,0 0-11 15,0 0 11-15,0 0 0 0,0 0-2 16,0 0 2-16,0 0 2 0,0 0 0 16,0 0 1-16,0 0 0 0,0 0 2 15,0 0-2-15,0 0 1 0,0 0 0 16,0 0-2-16,0 0-1 16,0 0-2-16,0 0-10 0,0 0 11 15,0 0-1-15,0 0 0 0,0 0 1 16,0 0-1-16,0 0 2 0,0 0 1 15,0 0 1-15,0 0 1 0,0 0 11 16,0 0 0-16,0 0-10 0,0 0 0 16,0 0 10-16,0 0-10 0,0 0 0 15,0 0 10-15,0 0-11 0,0 0 1 16,0 0 1-16,0 0-1 0,0 0-1 16,0 0-2-16,0 0 0 0,0 0-2 15,0 0-14-15,0 0 12 0,0 0-12 16,0 0-4-16,0 0 4 15,0 0 3-15,0 0 10 0,0 0 0 0,0 0 3 16,0 0 2-16,0 0 21 16,0 0-7-16,0 0 3 0,0 0-2 15,0 0-4-15,0 0-10 0,0 0 17 16,0 0-7-16,0 0-10 0,0 0 13 16,0 0 0-16,0 0-12 0,0 0 12 15,0 0-14-15,0 0 1 0,0 0 0 16,0 0 0-16,0 0 0 0,0 0-2 15,0 0-1-15,0 0-2 0,0 0-11 16,0 0-3-16,0 0 3 0,0 0-4 16,0 0 1-16,0 0-4 0,0 0-6 15,0 0 0-15,0 0 7 0,0 0-1 16,0 0 4-16,0 0 13 0,0 0-10 16,0 0 11-16,0 0-11 0,0 0 12 15,0 0 1-15,0 0 3 0,0 0 16 16,0 0 1-16,0 0 6 0,0 0 3 15,0 0 0-15,0 0-2 0,0 0-5 16,0 0 1-16,0 0 0 16,0 0-20-16,0 0 13 0,0 0-3 15,0 0-9-15,0 0-1 0,0 0-1 16,0 0-1-16,0 0-1 0,0 0 0 16,0 0-1-16,0 0-2 0,0 0-1 15,0 0-12-15,0 0 14 0,0 0 0 16,0 0-11-16,0 0 11 0,0 0-2 15,0 0-9-15,0 0 10 0,0 0 0 16,0 0 0-16,0 0-1 0,0 0 1 16,0 0 0-16,0 0 1 0,0 0 0 15,0 0-1-15,0 0 1 0,0 0 1 16,0 0 0-16,0 0 1 0,0 0 0 16,0 0 2-16,0 0 2 0,0 0 9 15,0 0-11-15,0 0 1 0,0 0 13 16,0 0-13-16,0 0 1 0,0 0 9 15,0 0-10-15,0 0-1 0,0 0-1 16,0 0 2-16,0 0-1 16,0 0-1-16,0 0-1 0,0 0-1 15,0 0-1-15,0 0 0 0,0 0 1 16,0 0 0-16,0 0 1 0,0 0 0 16,0 0 1-16,0 0 0 0,0 0 3 15,0 0 9-15,0 0-11 0,0 0 1 16,0 0 0-16,0 0 0 0,0 0 0 15,0 0-2-15,0 0-1 0,0 0 0 16,0 0 0-16,0 0-2 0,0 0-11 16,0 0 9-16,0 0-9 15,0 0 11-15,0 0-1 0,0 0 0 16,0 0 0-16,0 0 2 0,0 0 1 16,0 0 3-16,0 0 0 0,0 0 10 15,0 0-11-15,0 0-2 0,0 0-1 16,0 0-22-16,0 0 0 0,0 0 1 15,-1 0-79-15,0 3-81 0,-3 2-177 16,-2 1-296-16,18-20 305 0</inkml:trace>
  <inkml:trace contextRef="#ctx0" brushRef="#br0" timeOffset="92310.22">13175 1858 20 0,'0'0'26'0,"0"0"-26"0,0 0 0 0,0 0 3 0,0 0 75 16,0 0 7-16,0 0 26 0,0 0-72 15,0 0 13-15,26-4-23 16,-20 4-29-16,-2 0 0 0,3-3-1 16,0 3-1-16,4-2-14 0,2 2 0 15,3 0-4-15,2 0 19 0,0 2-22 16,3 1-13-16,0 0 33 0,3 0-33 16,1 0 13-16,2-3 21 0,0 0 1 15,4 0 2-15,0-4 55 0,2-1 81 16,-1-2-1-16,-1 1-41 0,-2 1 42 15,-3-3 23-15,0 2-50 16,-2 1-15-16,-2 1-14 0,-3 1-51 16,-1 3-30-16,-2-2 0 0,-1 2-13 15,1 0 0-15,-1 2-4 0,-4 2 1 16,-1-1 0-16,-3 0 13 0,2 0 0 16,-5 0 2-16,3-1 1 0,-3-1 1 15,2 0 12-15,-2 1-11 0,-2-2 15 16,0 0-4-16,-1 0 3 0,1 0-3 15,0 0 3-15,-1 0-12 0,0 0 15 16,0 0-6-16,0 0-10 0,0 0-1 16,-1 0-2-16,3 2 0 0,3-2 1 15,-2 0 12-15,2 1-12 0,-1-1-1 16,-1 0 0-16,2 0 0 0,-3 0 0 16,-2 0 0-16,2 0 1 0,-3 0 1 15,0 0 24-15,0 0 3 0,0 0 7 16,0 0 23-16,0 0-4 15,0 0-19-15,0 0-17 0,0 0-6 0,0 0-11 16,0 1 0-16,0-1 0 16,0 0-2-16,0 0-13 0,0 0-7 15,0 0-16-15,0 0 4 0,0 0 3 16,0 0 12-16,0 0 4 0,0 0 10 16,0 0 2-16,0 0 1 0,0 0 16 15,0 0 7-15,0 0 3 0,0 0 7 16,0 0-1-16,0 0-3 0,0 0 4 15,0 0-7-15,0 0 6 0,0 0 4 16,0 0 39-16,0 0-39 0,0 0-17 16,0 0-16-16,0 0 10 0,0 0-13 15,0 0 0-15,0 0-1 0,0 0-2 16,0 0 0-16,0 0-1 0,0 0 2 16,0 0 1-16,0 0-1 0,0 0-14 15,0 0-72-15,0 0-143 0,0-1-39 16,-6-8-232-16,12 19-291 0</inkml:trace>
  <inkml:trace contextRef="#ctx0" brushRef="#br0" timeOffset="96109.9">14460 1810 251 0,'0'0'82'0,"0"0"-40"0,0 0 75 0,0 0-77 16,0 0-37-16,0 0 33 0,0 0-36 16,0 0 3-16,0 0 0 0,24 12 40 15,-11-10-1-15,3 1 26 0,1-1 11 16,2-1-27-16,-1 1-26 0,2 2-10 16,-4-1-13-16,1-1 0 0,-2 1 13 15,-1 0 3-15,-2-1-15 0,-1 0 18 16,-3 1 5-16,-1-3-27 0,-3 2 39 15,1-1-37-15,-3 0 11 0,-1-1 0 16,-1 1-10-16,0-1 17 0,0 0-1 16,0 0-15-16,0 0 9 0,0 0 6 15,0 0 7-15,0 0 10 0,0 0 29 16,0 0 36-16,0 0 32 0,0 0-2 16,-2 0-27-16,1-1-13 0,-1-1-36 15,0 0-16-15,1 2-3 0,0 0-4 16,1 0-32-16,0-2 0 0,0 2-49 15,0 0-22-15,0 0-10 0,0 0-14 16,0 0-28-16,2 0-115 16,1 0-296-16,4-3 74 0</inkml:trace>
  <inkml:trace contextRef="#ctx0" brushRef="#br0" timeOffset="97276.93">4954 1915 36 0,'0'0'39'0,"0"0"3"16,0 0 82-16,0 0 56 0,0 0-122 0,0 0-19 16,0 0 1-16,0 0-14 15,0 0-23-15,0 0-1 0,0 0-2 0,0 0-1 16,0 0-25-16,2 0-20 0,0 0-19 15,1 0 26-15,4 0 39 16,2 0 36-16,5 0 6 0,3 0-22 16,1-5 22-16,3 1-26 0,2 0-12 15,-1-2 15-15,-2 2-17 0,1 0 12 16,-7-1-14-16,-1 3 0 0,-6 0 0 16,-2 2 1-16,-3 0 12 0,-2 0 52 15,0 0 91-15,0-1 7 0,0 1-36 16,0 0-13-16,0 0-26 0,0 0-19 15,0-1-8-15,0 0-2 0,0 1-36 16,-2-1-23-16,-1-1-20 0,-1 1-22 16,0-1 0-16,0 0 19 0,-2-2 20 15,2 3-10-15,-4-3 0 0,1 2 11 16,-3-1 1-16,-3 0 1 0,1 1 4 16,-1 1-2-16,0 0-2 15,2 0 0-15,3 0 10 0,2 0 6 16,3 1-3-16,0 0-13 0,3 0 0 15,0 0-26-15,0-1-7 0,0 1-29 16,0 0-19-16,3 0 9 0,-1 0 7 16,1 0-6-16,1 0 25 0,2 1 23 15,0 1 23-15,3 0 26 0,-1 4 23 16,-2 0-49-16,-1 2-98 0,-2-3-283 16</inkml:trace>
  <inkml:trace contextRef="#ctx0" brushRef="#br0" timeOffset="99059.41">14578 1813 388 0,'0'0'205'0,"0"0"-136"0,0 0-33 0,0 0 146 0,0 0-130 16,0 0-25-16,0 0-12 0,0 0-15 15,0 0-46-15,-2 3-35 0,2-2 71 16,2 0 10-16,0 0 85 0,1 0-27 16,1 1-2-16,2-1 9 0,3-1 0 15,4 0 33-15,3-1-23 0,3-2-10 16,2 0-20-16,-2-1-25 0,0 0-4 15,-3 3-16-15,-2 0-1 0,-2 1-19 16,-3 0 7-16,-3 0 10 0,-2 0 1 16,-1 1 2-16,-3-1 0 0,0 0 26 15,0 0 7-15,0 1-1 0,0-1-9 16,0 0-4-16,0 0-2 16,0 0-1-16,0 0-16 0,-3 0-40 15,-1-1-97-15,-1-3-120 0,0 1-176 16,-5-11-312-16</inkml:trace>
  <inkml:trace contextRef="#ctx0" brushRef="#br0" timeOffset="133210.37">9350 2236 49 0,'0'0'130'0,"0"0"-100"0,0 0 51 0,0 0-61 0,0 0 175 0,0 0-113 16,0 0-23-16,0 0-33 0,0 0-23 15,-22 17-2-15,24-17-1 0,0-1-29 16,2 1-4-16,1-1 10 0,3 1 14 15,2 0 9-15,4 0 16 0,0 0-2 16,3 0-14-16,1 0-16 0,1 0 15 16,2 0-2-16,-3 1 3 0,3 0 1 15,-4-1 1-15,3 1 13 0,-5 0-14 16,2 0-1-16,-3 2-3 0,-2-2 3 16,-4 2 2-16,1 0-2 15,-4 0-3-15,1-1 3 0,-3 2 1 16,0-2 2-16,-1 1 13 0,-1 0-3 0,-1 1-13 15,0 0-13-15,0-1-104 16,-8 2-252-16</inkml:trace>
  <inkml:trace contextRef="#ctx0" brushRef="#br0" timeOffset="136242.5">15634 2228 14 0,'0'0'29'0,"0"0"-29"0,0 0 4 0,0 0 188 0,0 0-58 16,0 0-92-16,0 0-24 0,0 0-18 16,-9-4-30-16,9 5 2 0,0 1 28 15,1 0 52-15,0 4 10 0,0-1-23 16,0-1-26-16,0 1 0 16,0-2 7-16,0 0 9 0,-1-2 1 15,1 0-11-15,0 1-19 0,0-1-12 16,4 1 9-16,0-1 1 0,4 0 2 0,4 1 14 15,5-1-1-15,3 1 23 16,7-2-35-16,1 0 18 0,3 0-2 16,0-2-17-16,2 1 0 0,-2 1 2 15,0 0-1-15,-2 0 15 0,2 0-16 16,0 3 20-16,6-1-18 0,7 1 50 16,8-1-9-16,3 1-8 0,-12 0 1 15,-11-1-19-15,-10 1-2 16,-4-1-15-16,2 3 0 0,2 0 0 0,1 0 1 15,-2-2 1-15,-3 3-1 0,-2-3 11 16,-1 0 1-16,-2 0-13 16,1-1-2-16,-1-1 2 0,1 0 1 15,-1-1 1-15,1 0 31 0,-1 0-32 16,0 0 2-16,1-2 20 0,0 0-10 16,-4 0 13-16,0-1-3 0,-2 1 3 15,-1 0 10-15,-2 0-14 0,-1 1-5 16,-1 0-4-16,-1 1-10 0,-2 0 13 15,-1 0 7-15,0 0 32 0,0 0 14 16,-3 0-4-16,0 1-3 0,-4 0-62 16,-3 1-72-16,-3 1-126 0,-4-2-83 15,3-1-159-15</inkml:trace>
  <inkml:trace contextRef="#ctx0" brushRef="#br0" timeOffset="153942.79">8633 10955 346 0,'0'0'247'0,"0"0"-152"0,0 0 22 0,0 0-71 0,0 0-30 0,0 0-3 16,0 0-2-16,0 0-11 15,0 0-13-15,0 0 11 0,0 0 2 16,-9-3 0-16,9 3 13 0,0 0 3 15,0 0 4-15,0 0-19 0,0 0-1 16,0 0-26-16,0 0-13 0,0 0-7 16,1 0-3-16,0 0 0 0,3 0-3 15,-1 0 33-15,2 0-4 0,1 1 10 16,1 0 3-16,1 0-6 16,2 2-1-16,2-1 17 0,2 0 69 0,1-2 74 15,3 0-84-15,0 0-43 16,2-2-3-16,-1-2-11 0,2 2 1 0,2 0-1 15,-2 1-2-15,2 1 2 16,0 0-2-16,1 0-1 0,1 0 1 16,1 1 0-16,2 0 0 0,0 1 0 15,0-1 1-15,4 1-1 0,-2 0 0 16,1-2-3-16,-1 2 3 0,-2-2-1 16,0 2 1-16,-3 0-1 0,-1 0-2 15,-4-1 2-15,3-1-12 0,-5 2 13 16,3-2 0-16,0 0 0 0,0 0 0 15,3 0 0-15,5-3-2 0,0-3 2 16,1 1 0-16,2-1 13 0,-2-1-10 16,0 3 23-16,-2 1-3 0,-2 0-6 15,-2 1-16-15,-1 2 0 0,-2 0 11 16,-2 0-12-16,-1 2 0 0,-3 1 1 16,-1-2-1-16,-3 2 0 0,-1 0-1 15,-4-1 0-15,0-1 1 16,-2 0 0-16,-2 0-4 0,-1-1 2 15,-1 0 1-15,1 0 1 0,0 0 0 16,1 0 0-16,0 0 1 0,-1 1 1 16,1-1-2-16,-1 0 0 0,-1 0 3 15,0 0-2-15,0 0 2 0,0 1 20 16,0-1-1-16,0 0-2 0,0 0 0 16,0 0 6-16,0 0-7 0,0 0 1 15,0 0 3-15,0 0-1 0,0 0-18 16,0 0 12-16,0 0-13 0,0 0 10 15,0 0-11-15,0 0 1 0,0 0 0 16,0 0 0-16,0 0-1 0,0 0 0 16,0 0 15-16,0 0 2 0,0 0-3 15,0 0 14-15,0 0 28 0,0 0-12 16,0 0-7-16,0 0-13 16,0 0-6-16,0 0-7 0,0 0-11 15,0 0 1-15,0 0-2 0,0 0-1 0,0 0-2 16,0 0-11-16,0 0 10 15,0 0-14-15,0 0 4 0,0 0-3 16,0 0 4-16,0 0 12 0,0 0 3 16,0 0 20-16,0 0-7 0,0 0 1 15,0 0-4-15,0 0 3 0,0 0 0 16,0 0 1-16,0 0 5 0,0 0-9 16,0 0-10-16,0 0-1 0,0 0-2 15,0 0-1-15,0 0-16 0,0 0 1 16,0 0-3-16,0 0-4 0,0 0-3 15,0 0 9-15,0 0 4 16,0 0-3-16,0 0-3 0,0 0 17 16,0 0-15-16,0 0 17 0,0 0 0 15,0 0 3-15,0 0 1 0,0 0 9 16,0 0-11-16,0 0-2 0,0 0 0 16,0 0-16-16,0 0-7 0,0 0-36 15,0 0-29-15,0 0-45 0,1-7-56 16,0 1-294-16,-1-15 67 0,-2 55 416 0</inkml:trace>
  <inkml:trace contextRef="#ctx0" brushRef="#br0" timeOffset="174642.87">16995 3345 15 0,'0'0'45'0,"0"0"-45"0,0 0-13 0,0 0 9 0,0 0-9 15,0 0-3-15,0 0 13 0,0 0-8 16,0 0 11-16,32-16 0 0,-22 12 0 15,4 1 1-15,2-2 28 0,3 1-16 16,4-3-9-16,6 0-2 0,6-1 1 16,10-1-1-16,9 2-2 0,2 0 1 15,-10 1-1-15,-11 4-1 0,-11 2 1 16,-1-2 20-16,3 2 3 0,5-1 3 16,1 0 3-16,-1 0 20 0,-3 1 13 15,-1 0 0-15,-2 0-26 16,-2 0 23-16,-2 0-17 0,-4 2-19 0,-3 1 3 15,-2-1 6-15,-4 0 4 16,-1 0 0-16,-3 0-6 0,-4-1-8 16,0-1 21-16,0 1 38 0,0 1 1 15,0-2-33-15,0 0-7 0,0 0-13 16,0 0-16-16,0 0-9 0,0 0 9 16,0 0 0-16,0 0-10 0,0 0 0 15,0 0 13-15,0 0 1 0,0 0-1 16,0 0 0-16,0 0-3 0,0 0-9 15,0 0 12-15,0 0-3 0,-1 0 0 16,1 0-10-16,0 0 10 0,0 0-11 16,0 0-2-16,0 0-2 0,0 0-24 15,0 2-10-15,0 2-29 0,-6 4-42 16,1 1-555-16</inkml:trace>
  <inkml:trace contextRef="#ctx0" brushRef="#br0" timeOffset="176476.74">16500 9407 5 0,'0'0'17'0,"68"-9"-1"0,-36 3 4 0,2 2 6 0,0-1 6 0,7 1 20 15,7-2 14-15,12-1 48 0,4-1 16 16,-2-2-45-16,1 0-7 0,-3 3-39 16,-2-4-16-16,0 2-20 0,0 3 0 15,-6 2-2-15,0 0-1 16,-11 1-4-16,-10 3 4 0,-7 0-2 0,-6 0 1 16,2 0 0-16,1 0-18 15,-2 3 19-15,-4-1-1 0,-5 0-3 16,-3 0-12-16,-6-2 15 0,0 0 1 15,-1 0 16-15,0 0 4 0,1 0 29 16,-1 0-7-16,1 0-9 0,0 2-31 16,1-2-2-16,1 0 13 0,0 2 10 15,-1-2-4-15,1 0 4 0,-1 0-7 16,0 0-12-16,-2 0 22 0,0 0 0 16,0 0 0-16,0 0 13 15,1 0 33-15,-1 0-7 0,0 0-13 0,0 0-3 16,1 0-10-16,-1 0 3 0,0 0-6 15,0 0-7-15,0 0 7 0,0 0 0 16,0 0-7-16,0 0-3 16,0 0-6-16,0 0-17 0,0 0 0 15,0 0-1-15,0 0-2 0,0 0-2 16,0 0-11-16,0 0 11 0,0 0 0 16,0 0-2-16,0 0 4 0,0 0 0 15,0 0 17-15,0 0-4 0,0 0 3 16,0 0 4-16,0 0-7 0,0 0-10 15,0 0 10-15,0 0-12 0,0 0-1 16,0 0-2-16,0 0 0 0,0 0-11 16,0 0 9-16,0 0-9 0,0 0 12 15,0 0-1-15,0 0-11 0,0 0 11 16,0 0 0-16,0 0-1 0,0 0 3 16,0 0 0-16,0 0 3 0,0 0-1 15,0 0 1-15,0 0 13 0,0 0-4 16,0 0-12-16,0 0-1 15,0 0 0-15,0 0-15 0,0 0 0 16,-1 0-10-16,-8 0-150 0,3 0-143 16,-25 0-731-16</inkml:trace>
  <inkml:trace contextRef="#ctx0" brushRef="#br0" timeOffset="205409.21">11561 10968 124 0,'0'0'65'0,"0"0"-39"0,0 0 46 0,0 0 9 0,0 0-45 16,0 0-36-16,0 0-37 0,0 0-70 15,0 0 9-15,0 0 69 0,4 16 9 16,8-11 4-16,4 1-81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03T06:40:06.419"/>
    </inkml:context>
    <inkml:brush xml:id="br0">
      <inkml:brushProperty name="width" value="0.05" units="cm"/>
      <inkml:brushProperty name="height" value="0.05" units="cm"/>
      <inkml:brushProperty name="color" value="#E71224"/>
    </inkml:brush>
  </inkml:definitions>
  <inkml:trace contextRef="#ctx0" brushRef="#br0">1006 1 1552 0 0,'-94'79'300'0'0,"4"4"-1"0"0,3 3 1 0 0,5 5-1 0 0,3 2 1 0 0,-119 188 0 0 0,191-269-291 0 0,1-4-15 0 0,0 0 0 0 0,1 1-1 0 0,0-1 1 0 0,1 1 0 0 0,0 0 0 0 0,1 1 0 0 0,0-1 0 0 0,0 1 0 0 0,1-1 0 0 0,0 1 0 0 0,-1 13 0 0 0,3-21-19 0 0,1-1 0 0 0,-1 1 1 0 0,1 0-1 0 0,-1 0 0 0 0,1-1 0 0 0,0 1 1 0 0,0 0-1 0 0,-1-1 0 0 0,1 1 1 0 0,0-1-1 0 0,1 1 0 0 0,-1-1 1 0 0,0 1-1 0 0,0-1 0 0 0,1 0 1 0 0,-1 0-1 0 0,0 0 0 0 0,1 0 0 0 0,-1 0 1 0 0,1 0-1 0 0,0 0 0 0 0,-1 0 1 0 0,3 0-1 0 0,45 13-29 0 0,-46-14 57 0 0,57 7 60 0 0,1-2 0 0 0,0-4 0 0 0,0-2 1 0 0,94-13-1 0 0,106-2-44 0 0,-245 16-29 0 0,-1 0 0 0 0,1 1-1 0 0,0 1 1 0 0,-1 1 0 0 0,21 6 0 0 0,-32-8 13 0 0,-1 0 0 0 0,1 1 1 0 0,-1-1-1 0 0,0 1 0 0 0,1 0 0 0 0,-1 0 1 0 0,0 0-1 0 0,0 1 0 0 0,0-1 0 0 0,0 1 1 0 0,-1 0-1 0 0,1-1 0 0 0,-1 1 0 0 0,0 0 0 0 0,0 1 1 0 0,0-1-1 0 0,0 0 0 0 0,0 0 0 0 0,-1 1 1 0 0,1-1-1 0 0,-1 1 0 0 0,0 0 0 0 0,0-1 0 0 0,0 1 1 0 0,-1 0-1 0 0,1 0 0 0 0,-1-1 0 0 0,0 5 1 0 0,-2 17 90 0 0,-1-1 1 0 0,-1 1-1 0 0,-1-1 1 0 0,-1 0 0 0 0,-1-1-1 0 0,-1 1 1 0 0,-19 37 0 0 0,24-55-75 0 0,-57 122 194 0 0,-5-3 0 0 0,-5-3 1 0 0,-6-4-1 0 0,-120 144 0 0 0,-408 395 515 0 0,578-631-659 0 0,-41 46 188 0 0,66-71-260 0 0,1-1 1 0 0,-1 0 0 0 0,1 1-1 0 0,-1-1 1 0 0,1 1 0 0 0,0-1 0 0 0,-1 0-1 0 0,1 1 1 0 0,-1-1 0 0 0,1 1 0 0 0,0-1-1 0 0,-1 1 1 0 0,1-1 0 0 0,0 1 0 0 0,-1 0-1 0 0,1-1 1 0 0,0 1 0 0 0,0-1-1 0 0,0 1 1 0 0,0-1 0 0 0,0 1 0 0 0,-1 0-1 0 0,1-1 1 0 0,0 1 0 0 0,0 0 0 0 0,0-1-1 0 0,1 1 1 0 0,-1-1 0 0 0,0 1 0 0 0,0 0-1 0 0,0-1 1 0 0,0 1 0 0 0,0-1-1 0 0,1 1 1 0 0,-1-1 0 0 0,0 1 0 0 0,1 0-1 0 0,-1-1 1 0 0,0 1 0 0 0,1-1 0 0 0,-1 0-1 0 0,1 1 1 0 0,0 0 0 0 0,30 3-435 0 0,-27-4 394 0 0,23 0-54 0 0,0-1 1 0 0,0-2-1 0 0,0 0 0 0 0,0-2 0 0 0,30-10 1 0 0,133-52 104 0 0,-159 55-56 0 0,370-163-473 0 0,71-28-1351 0 0,-295 142-75 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7:31:48.274"/>
    </inkml:context>
    <inkml:brush xml:id="br0">
      <inkml:brushProperty name="width" value="0.05292" units="cm"/>
      <inkml:brushProperty name="height" value="0.05292" units="cm"/>
      <inkml:brushProperty name="color" value="#FF0000"/>
    </inkml:brush>
  </inkml:definitions>
  <inkml:trace contextRef="#ctx0" brushRef="#br0">10520 6865 16 0,'46'-3'23'0,"11"0"-11"0,3 2-12 0,-4 1-2 16,-5 0-11-16,-7 1 0 0,-9 1 10 16,-9 0-17-16</inkml:trace>
  <inkml:trace contextRef="#ctx0" brushRef="#br0" timeOffset="1734.41">6106 6982 16 0,'0'0'26'0,"51"-9"0"0,-26 7-9 0,-1-2-1 0,-3 1 0 15,-2 1-3-15,-2 1 20 0,-3 0 39 16,-1 1 6-16,-3 0-13 0,-4-1-29 16,-1 1-10-16,-2 0-23 0,-2 0 30 15,-1 0 0-15,1 0 42 0,0 0-20 16,0 0-6-16,-1 0 19 0,0-1 53 15,0 1-39-15,0 0-27 0,0 0-13 16,0 0-20-16,0 0-22 0,0 0-29 16,0 0-33-16,0 0-43 0,0 0-243 15,0 0-161-15,-10-3 493 0,20 7 7 16</inkml:trace>
  <inkml:trace contextRef="#ctx0" brushRef="#br0" timeOffset="3583.19">4028 8446 137 0,'0'0'235'0,"0"0"-124"0,0 0-76 0,0 0-31 0,0 0-1 16,0 0 20-16,0 0-4 0,0 0-18 16,0 0 3-16,3-7 15 0,-2 7 4 15,-1 0-23-15,0 0-22 0,1 0 3 16,-1 0-1-16,0 0 20 0,0 0 17 16,0 0 25-16,0 0 7 0,0 0-49 15,0 0-10-15,0 0-29 0,3 0-7 16,2 0 4-16,0 0 42 0,5 0 23 15,5 0-21-15,4 0 14 16,5-4-14-16,0 1 1 0,3-1 0 16,0-2-2-16,1 2 0 0,0-2 0 15,-2 2-1-15,-3 0-1 0,-1 0 1 16,0 2 0-16,-4-2 0 0,-1 2 0 16,-1 1 0-16,0-1-2 0,4 2 0 15,-2-2 1-15,3 2-3 0,5 0-15 16,0 0 18-16,7 0-19 0,4 0 20 15,-2 0 0-15,1 0 0 0,2 0-2 16,1 2 1-16,11-2 1 0,7 0 3 16,0 0 23-16,-6 2-26 0,-9-1-14 15,-14-1 12-15,-5 0-9 0,-2 2 11 16,5-2-2-16,4 1 1 0,5-1 1 16,5 0-2-16,6 0-1 0,6 0 3 15,3-3 1-15,1-2 18 0,-4 0-18 16,-2-1 14-16,-1 2-11 0,-1-1 13 15,-2 1-17-15,-4 1-11 16,-3 0 11-16,1 0 0 0,5-1 0 16,-3 1 11-16,6-1 5 0,1-1 7 15,2-1-10-15,-1-1 7 0,0-2 12 16,0 3-15-16,-1 2-17 0,-4 0-28 16,-2 2 6-16,2 0 19 0,-1 0-12 15,1 2 14-15,0 0-1 0,0 0 1 16,0 0 0-16,0 0 1 0,-1 0 0 15,-1 0 0-15,0 0-17 0,0 0 17 16,-2 0 15-16,0 0-15 0,0 0-4 16,0 0 4-16,2 0-2 0,1 0 2 15,-1 0 1-15,2 0 1 0,0 0 11 16,-4 0-13-16,1 2-1 0,-1 0-12 16,-1 1 10-16,-1-1 1 0,-1 1 0 15,0 2-21-15,0-4-3 0,0 1 24 16,2-2 2-16,2 3 0 0,1-3 0 15,2 0-1-15,2 0-1 16,1 1 0-16,-2 1-21 0,0 0-6 0,2 0-10 16,-1 1 0-16,-3 0 0 15,1 1 0-15,-2 1 35 0,1 1-172 16,0 1 95-16,0-1 64 0,3-2 14 16,-2-1-16-16,2 0 15 0,0-2 3 15,2-1-1-15,1 0 0 0,3-1 1 16,2-2 1-16,0 0 1 0,5 0-1 15,-2-1 1-15,2 1 0 0,1 1 0 16,1-2 0-16,-1 1-1 16,-1 0-29-16,-1 1 18 0</inkml:trace>
  <inkml:trace contextRef="#ctx0" brushRef="#br0" timeOffset="3850.17">9879 8258 9 0,'0'0'26'0,"50"-10"-7"0,-29 6-15 0,1-2 15 0,2 4-3 16,2-2-14-16,-5 0 20 0,-3 2-18 16,-4 0-4-16,-4 0 1 0,-3 0 15 15,-2 2 20-15,-3-3 78 0,1 2-10 16,1-2-35-16,0-1 84 0,0-1-42 16,2-2-39-16,-1-1-46 0,1-5-26 15,0 0 0-15,0 1-1 0,-2 2 1 16,-1 0 19-16,-1 1-9 0,1 2-10 15,-1-1-2-15,-1-1-11 0,0 1 11 16,-1 0-11-16,0-3-23 0,-5-2 13 16,-2 2-42-16,-4-1-95 0,-3-3-94 15,-4 1 214-15,2 3-132 16</inkml:trace>
  <inkml:trace contextRef="#ctx0" brushRef="#br0" timeOffset="4117.96">9524 7492 496 0,'-63'-32'75'0,"9"11"-75"16,-7-1-313-16,5 8 150 0,-6 1 159 16,-2 2 1-16,-6 1 3 15,-3 6-36-15,-5 3-13 0,-5 2 46 0,-7 8 3 16,-2 3 0-16,-7 3 0 16</inkml:trace>
  <inkml:trace contextRef="#ctx0" brushRef="#br0" timeOffset="4700">7485 8236 70 0,'66'34'137'15,"1"-4"-36"-15,1-3-49 0,-8-2-29 16,4-3-22-16,1 2 2 0,4-4 20 16,5-2-20-16,5-1-1 0,4 1 0 15,3-4 18-15,6 1-20 0,3-3 0 16,6-1 1-16,2-2-1 0,8-2-1 16,3-3-2-16,2-2-1 0,1-2 2 15,-1 0 0-15,1-2-1 0,-3-2 0 16,-6-3-14-16,-4 1 16 0,-5-4 1 15,-4-1 0-15,-3-2-1 0,-6-3 1 16,-6-1 0-16,-3-3-1 0,-9 0 1 16,-5 0 1-16,-5-3 22 0,-6 2-21 15,-11 4 24-15,-13 4-24 0,-10 2 11 16,-6 5 30-16,-4 1 45 0,-1 2 62 16,-2-1-46-16,-3 2-3 15,-2-3 13-15,0 1 16 0,-4-9-71 0,-2-1-59 16,-1-3-33-16,-2 0-25 15,-3-3-7-15,-4 2 52 0,-2 0-20 16,-2 0-52-16,-3 0 85 0,-2 3-32 16,-1-1-14-16,-3 1 20 0,-8-2 26 15,-8 0 0-15,-10 0 0 0,-4-1 1 16,0 2-1-16,2 2-2 0,4 0 2 16,-2 0 2-16,-1 0 18 0,1-1-7 15,4-1 3-15,2 4 0 0,7 0 7 16,6 5-23-16,8 3-1 0,6 2-15 15,1 2-10-15,-10 2-10 0,-10 6-42 16,4-2-98-16,-5 3-232 0</inkml:trace>
  <inkml:trace contextRef="#ctx0" brushRef="#br0" timeOffset="13466.23">4269 10410 378 0,'0'0'545'0,"0"0"-461"0,0 0-84 0,0 0 0 0,-28-47 2 15,26 42-1-15,1 1-1 0,0 1 0 16,-1 2-4-16,2-1-35 0,0 2-10 16,0-1-22-16,5 1-14 0,0 0 3 15,5 0 56-15,4 0 13 0,4 0 10 16,2 1-11-16,3 2 12 0,2 0 1 16,0 1-11-16,-1 1 11 0,1-1-2 15,-1 2-10-15,0-1 0 0,1-1-6 16,1 1 17-16,0-1-11 0,2 0 0 15,2-2 13-15,0 2 0 16,3-2 0-16,-2 0 1 0,3 2 8 16,0-3 11-16,0 0-17 0,-2 0-1 15,2 2-2-15,-3-2 3 0,0 2-3 16,-2-1 2-16,2 1 14 0,-3-1 4 16,-1 2-18-16,-1-2 17 0,-2 2-19 15,0 0 1-15,-1 0 1 0,0 2 11 16,1-4-11-16,-3 2-2 0,0 1 0 15,1-1-2-15,-3 0 2 0,0 0-2 16,-2 0 2-16,0 0-1 0,-4-1 1 16,-2 0 1-16,-3-2 13 0,0 0-12 15,-6 0 17-15,0-1 11 0,-1 0 15 16,-1 0 50-16,0 0-4 16,0 0-16-16,0 0-26 0,0 0-4 0,0 0 24 15,0 0 45-15,0 0-33 16,0 0-22-16,0 0-14 0,0 0-6 15,0 0-6-15,0 0-1 0,0 0-9 16,0 0-23-16,0 0-20 0,0 0-42 16,-3 0-46-16,-12 4-185 0,1 0-238 15,-49 1-58-15</inkml:trace>
  <inkml:trace contextRef="#ctx0" brushRef="#br0" timeOffset="16016.41">2369 11321 91 0,'0'0'395'0,"0"0"-216"0,0 0-104 0,0 0-55 16,0 0-20-16,0 0 1 0,0 0-1 15,0 0 0-15,0 0-13 16,2 1-4-16,-1-1 4 0,-1 0 11 15,0 0-1-15,0 0-10 0,0 0 10 16,1 0-14-16,0 0-2 0,1 0-4 16,2 0-3-16,3 0 26 0,2 0-3 15,4 0-14-15,2 0 15 0,2 0-10 16,3 0 11-16,-1 1 1 0,1 1-13 16,0-2 13-16,-2 3 0 0,0-1 0 15,1 2 2-15,-4-2-2 0,-1 1 0 16,1 1-16-16,-1-1 13 0,1 1-10 15,-1-1 9-15,1 0 1 0,0-1-13 16,1 0 15-16,0 0 1 0,-1 0 0 16,-1 0 0-16,0 0 1 0,-1 0-1 15,-3 0 3-15,1 0 10 0,-5-2-10 16,0 0 10-16,-3 2-11 0,-1-1 0 16,-1-1 1-16,0 0 23 0,-1 0 3 15,0 0 1-15,0 0 2 16,0 0-6-16,0 0-13 0,0 0-9 15,0 0 9-15,0 0 3 0,0 0 0 16,0 1 1-16,0-1-4 0,0 0 0 16,0 0-10-16,0 0-1 0,0 1-1 15,0-1-1-15,-2 0-1 0,2 0-51 16,-2 0 29-16,-1 0-6 0,-4 0-4 16,-6 0-55-16,0 0-114 0,-22 0-163 0</inkml:trace>
  <inkml:trace contextRef="#ctx0" brushRef="#br0" timeOffset="16699.82">2422 11300 515 0,'0'0'235'0,"0"0"-43"0,0 0-192 0,0 0-45 0,0 0-63 15,0 0 56-15,0 0-3 0,0 0-20 16,0 0 32-16,46 0 24 0,-23-2 2 16,3 0 17-16,4 0-1 0,2-2 1 15,-3 1-16-15,2 0-7 16,-2 0 21-16,-2 1-19 0,0 0 21 15,-3 0 0-15,0 1 0 0,-2-1 12 16,0 1-12-16,-1-1-1 0,-2 1 0 0,2-2 1 16,-1 2 0-16,0-1-3 15,0 1 2-15,-3-2 1 0,-1 2 1 16,-3 0 12-16,-3-1-10 0,-3 2 10 16,-4-1 0-16,-1 1 10 0,-1 0 19 15,-1 0 4-15,0 0-13 0,0 0-14 16,0 0-3-16,0 0 7 0,0 0 0 15,0 0-10-15,0 0-11 0,0 0-1 16,0 0 0-16,0 0-1 0,0 0 2 16,-1 0 0-16,0 0 17 0,0 0 46 15,1 0 17-15,-3 0-17 0,2 0-6 16,-2-1-1-16,0 0-22 0,-2-3-10 16,-2 2-26-16,-3-3-53 0,-3-2-15 15,0 2 55-15,0-1 13 0,-1 2 49 16,0-1-49-16,-3 1-37 0,-1 1-29 15,4 0 66-15,5 2 33 0,4-1 75 16,3 2-37-16,1 0-71 16,1-2-23-16,0 2 7 0,0 0 14 15,0 0 2-15,0 0 0 0,0 0-2 16,0 0-18-16,0 0-12 0,2 0-33 16,-1 0-20-16,1 0 3 0,-1 0-25 15,-1 2 55-15,2-2-23 0,0 0-49 16,4 3-92-16,5 0 115 0,5 1 74 15,7-1 25-15,5-2-12 0,10-2-51 16,-7-3-7-16,12-7 60 0</inkml:trace>
  <inkml:trace contextRef="#ctx0" brushRef="#br0" timeOffset="17083.34">4649 11263 117 0,'0'0'3'0,"0"0"401"0,0 0-143 0,0 0-164 16,0 0-70-16,0 0-14 0,0 0 0 16,0 0 3-16,0 0-13 0,0 0-3 15,-8-4-3-15,6 2-20 16,2-1 22-16,-1 2 1 0,0 0 16 16,1 1-3-16,0 0-9 0,0 0-4 15,0 0 0-15,0 0-46 0,0 0-39 16,1 0-22-16,2-1-131 0,7 0 16 15,5-2 95-15,8 1 62 0,3-3 32 16,6-1 0-16,-2 0 31 0,5 0 0 16</inkml:trace>
  <inkml:trace contextRef="#ctx0" brushRef="#br0" timeOffset="17483.03">7491 11318 23 0,'0'0'75'0,"0"0"68"0,0 0-143 0,0 0-16 0,0 0-56 16,37 7 43-16,-13-7 16 0,3 0-16 15,11 0-37-15,-7-4 50 0,14-2 16 16</inkml:trace>
  <inkml:trace contextRef="#ctx0" brushRef="#br0" timeOffset="21068.98">18157 3728 42 0,'0'0'271'0,"0"0"-45"0,0 0-226 0,0 0-107 15,0 0 9-15,0 0 98 0,0 0 6 16,0 0 33-16,0 0-39 0,0 0-3 16,0 0-39-16,0 0-24 0,0 1 66 15,0-1 0-15,0 2 27 16,-1-2-1-16,1 0-26 0,0 0-13 15,0 0 13-15,0 0 0 0,0 0-17 16,0 0-19-16,0 0 4 0,0 0 9 16,0 0-6-16,1 0 6 0,-1 0-7 15,1 0 8-15,0 0 2 0,-1 0 18 16,1 0 2-16,-1 0 1 0,1 0 1 16,0 0-1-16,-1 0 0 0,0 0-1 15,1 0 0-15,2 0-3 0,1 0-13 16,2 1 13-16,5-1-1 0,4 0 1 15,7 0 2-15,10-5 1 16,10-7 2-16,-1 1 27 0,-3-3-29 16,-14 2-78-16</inkml:trace>
  <inkml:trace contextRef="#ctx0" brushRef="#br0" timeOffset="22699.54">18053 3691 853 0,'0'0'0'0,"0"0"-65"0,0 0-46 0,0 0 52 0,0 0 58 0,0 0 1 0,42-11-3 15,-31 9-20-15,1 0-13 0,1 0 34 16,3 0-27-16,-1 1 16 0,5-2 13 15,1 2-1-15,4-1 1 16,2 0 13-16,2-2 3 0,0 0 0 16,3-1-3-16,-3-2-9 0,2-1-3 15,-4 0 1-15,-2 0 0 0,0-1 14 16,-2 0 1-16,0 2-14 0,-4-3-1 16,3 1 1-16,0-1 0 0,-2 1 9 15,1 0-12-15,0 0-4 0,-3-1 2 16,-3 3 2-16,0-1 3 0,-3 2 1 15,-4-1 19-15,0 1-4 0,-4 3 10 16,1-1 7-16,-3 0 10 0,-1 1 16 16,1-3-4-16,-2-2-18 15,0-2-14-15,0-1-7 0,0 1 14 16,0 1 32-16,-3 3 46 0,-1-3-46 16,1 3-20-16,0-1-45 0,-3-2 2 15,1 1-2-15,-3-2-17 0,2-1-22 16,-4 1-23-16,1-2 13 0,1 1 10 15,-1 1 2-15,0 0 37 0,2 1 36 16,-1 2 49-16,2 0-75 0,0 3 6 16,1 0-10-16,-2 2 79 0,2 0-69 15,-2-1-12-15,1 0-3 0,-2 1-1 16,-1-2-52-16,0-1 3 0,-1-1 10 16,-1 1 37-16,-2-1 2 0,2-1 39 15,-2 1 10-15,-1 0-27 0,2 0-5 16,0-1-17-16,-1-1 0 0,-1 0-33 15,1-2-42-15,0 1-19 0,0 1 42 16,3-2 52-16,-1 3 9 0,1 1 56 16,2 1-19-16,-1-1-46 0,-1 1-15 15,-1 0-24-15,-2 1 23 16,-2-1 12-16,-2 3-19 0,0-2-6 16,-5 4-13-16,2-2 22 0,-3 2-3 15,1 0-29-15,2 0 52 0,2 0 59 16,-2-1-13-16,0 1-46 0,-2 0-38 15,-2 0 5-15,2 0 33 0,3 0 44 16,2 0 25-16,4 0 38 0,2-2-9 16,3 0-75-16,-2 0-23 0,0 2-3 15,0-1-20-15,-1 1 20 0,-1 0-23 16,-1 0-27-16,0 0 5 0,-2 3 8 16,-1 1 5-16,-2 1 2 0,1 2-3 15,2 0 13-15,0 2 1 0,0 1-1 16,2 2-7-16,2 0 4 0,0 0 0 15,1-1 3-15,3-3 20 0,4-1-10 16,0-2 12-16,2-2-12 0,0-1 12 16,1 2 0-16,0-2-12 0,0 2-10 15,0 2 3-15,0 2-2 0,0 0 18 16,0 2 1-16,0 2 3 16,1 3-3-16,0 0 2 0,2 3-1 15,0 0-11-15,4 0 0 0,0 0-17 16,3-1 7-16,1-1-6 0,1 0 9 15,1-1 17-15,2 0 1 0,1 1 2 16,0-3 0-16,-2 1-3 0,1-1 3 16,2-1 15-16,0 2 5 0,-3-1-4 15,3-2-16-15,2 0 0 0,-2-3-13 16,2-1 0-16,1-2-7 0,1 1 7 16,2 1-3-16,3-3 0 0,1-1 3 15,4 2 11-15,-3-1-11 0,1 0 13 16,2 0 17-16,-4-2 6 15,1 1-21-15,-2-1 14 0,-2 1-16 16,-4-2 0-16,-3 0-16 0,-1 0 14 16,-3 0-15-16,-5 0 17 0,0 0-1 15,-4 0 1-15,1-1 1 0,-1 0-1 16,1 0 0-16,2 0 2 0,1 0 18 16,1 0-7-16,2 0 0 0,0-1 10 15,1-1 23-15,0 0-11 0,-2 0-31 16,-3-1 18-16,-1 3-22 0,-4-1 3 15,-2 1 19-15,1 0 18 0,-1 0 5 16,0 0 14-16,0 0-7 0,0 0-6 16,0-1 3-16,0 1 3 0,0 0 0 15,0 0-3-15,0 0 9 0,0 0 1 16,0 0 9-16,0 0-9 0,0 0-7 16,0 0-3-16,0 0-14 15,0 0-8-15,0 0-27 0,0 0-16 16,0 0-45-16,0 0 25 0,0 0 13 15,0 0-29-15,0 0-30 0,0 0-31 16,-1 0-83-16,-2 0-110 0,-20-4-366 0,50 8 660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41:26.557"/>
    </inkml:context>
    <inkml:brush xml:id="br0">
      <inkml:brushProperty name="width" value="0.05292" units="cm"/>
      <inkml:brushProperty name="height" value="0.05292" units="cm"/>
      <inkml:brushProperty name="color" value="#FF0000"/>
    </inkml:brush>
  </inkml:definitions>
  <inkml:trace contextRef="#ctx0" brushRef="#br0">12800 9594 20 0,'0'0'989'0,"0"0"-885"0,0 0-104 0,0 0-23 0,17-44-65 0,7 13 72 15,16-14 16-15,17-16 26 0,13-7-7 16,5-4 7-16,2-1-13 16,-2 2-9-16,4-3 13 0,0 0-17 15,-2 4-1-15,-4 9 1 0,-5 12 2 16,-6 12-2-16,-7 13-13 0,-15 11 12 15,-14 9-1-15,-8 4-31 0,-4 0 17 16,-4 3 0-16,-1 1-7 0,0 1 3 16,-6 0-6-16,-1-1 12 0,0 2 13 15,-2-1 2-15,0-3 31 0,3-2-32 16,-2 2-36-16,2 0-91 0,-2 0-62 16,-1 1-124-16,0 1 48 0</inkml:trace>
  <inkml:trace contextRef="#ctx0" brushRef="#br0" timeOffset="250.3">13473 8750 20 0,'0'0'675'0,"0"0"-477"16,-41-22-67-16,31 16 15 15,4 1-74-15,3-1-69 0,3-1-3 16,8-3-137-16,15-17 27 0,16-17 97 15,26-12 13-15,14-3 1 0,3 10-1 16,-4 16-23-16,-11 18 10 0,-8 10-7 16,-14 5-16-16,-11 10 23 0,-11 3-13 15,-7 14 12-15,-2 20 14 0,-6 22 0 16,-8 10-58-16,-12 5 31 0,-10-4 27 16,-4 0 0-16,0 2-26 0,-10 2-287 15,10-20 33-15</inkml:trace>
  <inkml:trace contextRef="#ctx0" brushRef="#br0" timeOffset="4116.39">21487 10860 65 0,'0'0'646'0,"0"0"-451"0,0 0-120 0,0 0-62 15,0 0 4-15,0 0 6 0,0 0-7 16,0 0-16-16,0 0-11 0,-34-37-12 16,15 24-19-16,-3-2 9 0,-4-2 14 15,-4-1 18-15,-9-3 1 16,-7-6 10-16,-9-5-9 0,-3-1 28 15,-1 3-29-15,0 1-4 0,3 2 4 16,-4-2-1-16,0-2-21 0,0-1 22 16,1-3 3-16,3-3 0 0,-2 0 0 15,2-3 14-15,-3 0-4 0,0-3-13 16,-2 2 2-16,0-3 24 0,-1 2-23 16,1 0 17-16,2 0-1 0,3 0 24 15,4-1-8-15,5 2 8 0,5-1-11 16,5 3 11-16,5 0-7 0,8 4-23 15,6 8 13-15,5 5-7 0,4 2 10 16,0-6 7-16,3-1 0 0,-1-1-13 16,3 1-7-16,1 3-3 0,-1 1-11 15,3 5 2-15,-3 1 9 0,-1 2-13 16,-2 1-17-16,-1 3-6 0,-1-1-3 16,-2 1 13-16,-1 1-6 0,0 2-4 15,2 1 22-15,2 0 1 16,2 4 20-16,3 1 2 0,2 2-3 15,1 1-19-15,0 0-20 0,0 0-19 16,0 0-6-16,1 0-7 0,2 1-17 16,0 1 40-16,4 3 29 0,1-1 1 15,2 1-1-15,2 2-101 0,-2 0-59 16,-1-1-45-16,-2 1-124 0,-2-1 61 16</inkml:trace>
  <inkml:trace contextRef="#ctx0" brushRef="#br0" timeOffset="4716.35">19760 9425 39 0,'0'0'49'0,"0"0"235"0,0 0-95 0,0 0-82 0,0 0-35 0,0 0-3 16,0 0-4-16,28-46-7 15,-22 36-5-15,-2-1 15 0,-1 2-6 16,-2 1 3-16,-1 1-16 0,0-1-17 16,-3 1-28-16,0-1-1 0,-4 2-3 15,1-1-2-15,-1 1-14 0,1-1-7 16,-1 3 21-16,1 0 0 0,1 1 1 15,0 0 1-15,1 0 13 0,0 1 7 16,1-1-4-16,2 0 1 0,-1 1 5 16,1-2-9-16,0 0 7 0,-2-1-7 15,3 1-11-15,0 1-2 0,-1 0 2 16,0-1 11-16,0 2-9 0,1 2-1 16,0-2 20-16,0 2-7 0,0 0-13 15,0 0-3-15,0 0-12 0,0 0-14 16,0 0-13-16,1 2-3 0,3 4 16 15,1 1 26-15,0 5 22 0,1 5 1 16,-1 3-19-16,-4 2-4 16,-1 4-4-16,0 4 4 0,-5-1 19 15,-4-1-17-15,-1-1 0 0,3-4-2 16,0-4-2-16,3-4 1 0,0-2-1 16,0-4-2-16,0-2 3 0,1 1-1 15,-2-2 1-15,1-2 1 0,1 0 1 16,-1-2 1-16,3 0 2 0,0-1 12 15,1-1 3-15,0 0-19 0,0 0-39 16,1 0-29-16,2-3 39 0,3-3 29 16,4-4 3-16,4-10-3 0,5-3-12 15,2-5-34-15,0-1-12 0,-3-1 35 16,-2 3 9-16,-8 2 14 0,-2 2 36 16,-5 1-23-16,-1 3-13 0,0-1-4 15,0 4 4-15,0 2 26 0,0 4 40 16,0 2-8-16,0 4-28 0,0 4-30 15,0 0-28-15,3 0-37 0,4 6-16 16,4 2 79-16,6 5 2 16,5 0 2-16,12 5 14 0,17 0-15 15,15-1 15-15,3-1-16 0,-11-11-117 16,-21-3-251-16</inkml:trace>
  <inkml:trace contextRef="#ctx0" brushRef="#br0" timeOffset="6183.14">21679 9677 388 0,'0'0'411'0,"0"0"-323"0,0 0-59 0,0 0 4 15,0 0-33-15,0 0-17 0,0 0-5 16,0 0 9-16,0 0 1 16,0 0 12-16,-5-32 16 0,4 30 13 15,-2 0 4-15,-3-4-33 0,-2-1-3 16,-5-1-10-16,-5-2-20 0,-1-2 33 15,-5-1 2-15,-2-1-1 0,-2-2 1 16,-3-2 18-16,1 0-4 0,-4-2-3 16,1-2-13-16,-1-2 0 0,0-2 2 15,1-1 1-15,3-2 10 0,-4 0-12 16,3-2 0-16,-1 1 1 0,-6-4-2 16,-9-3 0-16,-5-6 0 0,-2 3-13 15,4 2 13-15,5 5 0 16,3 2 0-16,2 2 1 0,7 2-1 15,4 3 13-15,7 5-10 0,2-1 1 16,-2-4 32-16,-2-3 9 0,0-2-3 16,3 2-6-16,3 0 26 0,4 1-23 15,2 5-13-15,2-2-9 0,1 4-14 16,1-1-2-16,0 4-1 0,-2-1-13 16,0 0 11-16,-2 2-15 0,-2-1-2 15,-1 2 6-15,0 0 10 0,0-1-17 16,-1 2 19-16,2 1 1 0,2-1 0 15,1 2 3-15,3 0 20 0,1 1-3 16,3 0-1-16,1 1-17 0,0 1 18 16,2 1 9-16,0 1-6 0,0-1 6 15,0 1 1-15,1 0-8 0,0 3-18 16,0 0 9-16,-1 1-13 0,0 1-2 16,1 1-30-16,0 0-10 0,0 0-4 15,0 0 0-15,0 0 17 16,0 0 0-16,0 0-4 0,0 0 10 15,0 0 1-15,0 2 22 0,2 1 19 16,0 1 7-16,1 2-6 0,2 1-7 16,-1 2-11-16,-1 3 1 0,1 3 14 15,-1 3-15-15,-1 3 11 0,0 3-12 16,-2 1 0-16,0 2 0 0,0 2 2 16,0 0 10-16,0 2 10 0,0 0-8 15,0-2-15-15,0-4-2 0,-1-1 2 16,1-3 1-16,0-4-1 0,0-4-3 15,0-3 0-15,1-1-17 0,0-5 20 16,0 0 13-16,-1-3-10 0,1-1 37 16,-1 0 2-16,0 0 0 0,0-7-29 15,0-4-13-15,0-3-78 0,0-5-7 16,0-2 14-16,0-1 41 0,0 0 29 16,-3 2 1-16,0-1 13 0,2 0-13 15,0 1 4-15,0-1-2 0,1-1-2 16,0 0 0-16,1-1 2 15,0 1 17-15,0-1 4 0,1 2-3 16,-1-1-7-16,-1-1-1 0,1 1-12 16,0 1-2-16,0 1 2 0,-1-1 3 15,1 3 12-15,1 0-14 0,-1 5 1 16,2-1 18-16,2 5-4 0,4 2-16 16,5 3-29-16,5 2-7 0,7 2 16 15,4 2 7-15,1 7-3 0,3 4-20 16,-3 6-6-16,0 3 42 0,-3 2 0 15,-3 3-48-15,-4 1-95 0,-6-1-46 16,-4-5-215-16,-4 1 34 0</inkml:trace>
  <inkml:trace contextRef="#ctx0" brushRef="#br0" timeOffset="20916.29">2866 9965 62 0,'0'0'49'0,"0"0"-17"0,0 0 268 16,0 0-198-16,0 0-102 0,0 0-21 15,0 0-31-15,0 0-82 0,0 0 39 16,4 0 37-16,-1 0 58 0,1 1 3 16,1 0-1-16,2 1-3 0,1 0 1 15,0 0-13-15,2 0-20 0,1-2 4 16,0 1 10-16,1 0-11 0,2 0 11 15,0-1-24-15,1 0 40 0</inkml:trace>
  <inkml:trace contextRef="#ctx0" brushRef="#br0" timeOffset="22116.53">5845 10049 3 0,'0'0'65'0,"0"0"-51"0,0 0 2 0,0 0 68 0,0 0-84 0,0 0-46 16,0 0-19-16,0 0 26 0,0 0 22 16,0 0 17-16,41 4 0 0,-26-4 0 15,1-2 0-15,0-4-15 0,2 2 15 16,-3 1 0-16,0 1 0 0,-1 0 0 16,-2 0 0-16,1 1 0 0,-1 0 0 15,1 0 3-15,1-1 14 0,4 1 35 16,1-3-3-16,5 0-10 0,5 0-10 15,9-4-16-15,9-3 3 0,9 0-1 16,3-2-15-16,-3 2-4 0,-5 5 2 16,-14 3 1-16,-6 2-2 15,-6 1 1-15,-4 1-11 0,6 3 13 16,1 2 32-16,5 2 33 0,-3 4-12 16,-1 0-51-16,0-2 21 0,-1 3 39 15,3-3-30-15,0 1 7 0,7 0 13 16,9-3 1-16,9-1-11 0,3-1-6 15,-3-6-4-15,-5 0-9 0,-6 0-6 16,1-4-1-16,0 0 3 0,-2 0-16 16,0 0 11-16,-2 2-12 0,-7-1-2 15,-4 2 1-15,-7-2 0 0,-4 3 12 16,7-2-11-16,3 1-2 0,4 1 0 16,-4 0 0-16,3 0 2 0,-3 0-2 15,1 0 0-15,-3 3 4 0,-1-3-3 16,-2 3 2-16,-2-2 30 0,0 1-17 15,-5-1-13-15,-2 1-2 0,-1 2-1 16,-2-2 4-16,-4 0-1 0,-2-1-2 16,-1 2 0-16,-2-3 0 15,-3 2-1-15,-1-2 0 0,0 0 19 16,0 2 20-16,0-2 32 0,0 0-12 16,0 0-20-16,0 0-10 0,0 0-9 15,0 0-17-15,0 2 0 0,0-2 1 16,0 0 15-16,0 0-6 0,0 0-9 15,0 0 9-15,0 0-10 0,0 0 13 16,0 0-3-16,0 0-11 0,0 0 0 16,0 0 1-16,0 0-2 0,0 0-1 15,0 0-26-15,0 0-69 16,0 0-6-16,0 2-23 0,-2-2-81 16,-7 0-291-16,20-2 253 0</inkml:trace>
  <inkml:trace contextRef="#ctx0" brushRef="#br0" timeOffset="75249.78">2680 8700 55 0,'0'0'13'0,"0"0"-13"0,0 0-16 0,0 0 15 0,0 0 1 15,0 0 35-15,0 0 20 0,0 0 30 16,0 0 13-16,7-5 6 0,-7 4-22 15,0 1-33-15,0 0-31 0,1 0-18 16,-1 0-16-16,0 0 0 0,1 0-4 16,-1 0-3-16,0 0 7 15,1 0 3-15,0 0-20 0,2 0-19 16,3 0 23-16,-1 0 29 0,1 0 23 16,1 0-10-16,0 0-11 0,1 0 14 15,1 0-14-15,1 0-1 0,2 1 3 16,0 2-4-16,-1-3-4 0,3 2 4 15,0-2 2-15,0 0-2 0,1 0-9 16,-2-2 9-16,0 2 13 0,-1-3-13 16,-1 3 16-16,-2 0 36 0,0 0 40 15,0 0-63-15,0 0-26 0,1 3 13 16,1-3-12-16,3 0-2 16,2 2 0-16,3-2 1 0,4 0-3 15,-6 0-342-15,7-11 43 0</inkml:trace>
  <inkml:trace contextRef="#ctx0" brushRef="#br0" timeOffset="76333.12">2756 8530 104 0,'0'0'287'0,"0"0"0"0,-46 7-218 0,35-6-50 0,1 0 7 16,4-1-23-16,5 0-3 0,0 0-16 15,1 0-26-15,0 0-33 0,0 0-10 16,3 0 20-16,3 0 40 0,0 0 25 16,4 0 16-16,1-1-14 0,0-3 21 15,3 2-6-15,0-2 2 0,0 1-3 16,2 1-12-16,-1-1-4 0,2 0 1 16,4 2-1-16,1-3 19 0,4 1 11 15,2-1-30-15,5-1-12 16,1-1 12-16,8 0 1 0,5 1-1 15,6 0 0-15,0 0 0 0,-8 3 2 16,-14 1-2-16,-8 0 0 0,-1 1 13 16,5 0 29-16,5 0 4 0,1 0-23 15,0 0-4-15,0 0-15 0,-2 0 25 16,2 1-3-16,6 2-3 0,9 0-7 16,11 0 0-16,5 0-12 0,0 0-1 15,-1-1 0-15,-3 1 10 0,-2 1-9 16,-2 0-1-16,2 0 13 0,-5 0-16 15,0-1 1-15,0 0 0 0,0 1 3 16,-3-3-2-16,0 2-2 0,-2 0 12 16,-3-1-12-16,0 1-17 15,0 1 17-15,-3 1 0 0,-2-1 1 16,-1 2-1-16,-5-2 2 0,-6 0 11 16,-4 0-11-16,0 1 1 0,10 3 20 15,9 1-20-15,14 2 20 0,1 1 6 16,-3-3-9-16,-5-1-17 0,-2-3 13 15,1-1-12-15,-3-1-1 0,-2-1 0 16,1 0 10-16,-4 0-11 0,-2 0-2 16,-4 0-2-16,-7 0 1 0,-5-2 1 15,-1 2-3-15,3-1 1 0,2 3-10 16,2-2 12-16,-1 1 0 0,-4 0-2 16,-4 0 0-16,1 0 0 0,-3-1-11 15,-1 0 13-15,0 1-2 0,-2-1 2 16,2 2 1-16,-2-4-1 0,-2 2-1 15,-1 0 0-15,-2-1-1 0,-4 0 0 16,-2 0-11-16,-1-1-2 16,-2 1 15-16,-1-1 23 0,0 0 10 15,0 0-1-15,0 0 4 0,0 0-3 16,0 0 6-16,0 0 81 0,0 0-54 16,0 0-11-16,0 0-6 0,0 0-7 15,0 0 0-15,0 0-9 0,0 0-14 16,0 0-6-16,0 0-11 0,0 0-2 15,0 0-1-15,0 0-12 0,0 0 0 16,0 0-6-16,0 0-17 0,0 0-23 16,-2 0-28-16,-1 0-141 0,-23-11-170 0</inkml:trace>
  <inkml:trace contextRef="#ctx0" brushRef="#br0" timeOffset="96949.73">2554 8579 101 0,'0'0'0'0,"0"0"-33"0,0 0-15 0,0 0 46 0,0 0 2 16,43 4 3-16,-24-4 19 0,3-4-18 16,0 0 15-16,2-1-17 0,1-1 0 15,-2 3-2-15,-2 3-2 0,-1 0 1 16,-3 0-2-16,-4 2 1 0,-1 3 2 15,1 2-1-15,-4 0 0 0,0 0-1 16,0 1 2-16,1 0 0 0,1 0 0 16,0-4 0-16,5 0 1 15,3-2 48-15,2-2-4 0,8 0 7 16,6-10-16-16,-1 0-13 0,2-3-11 16,2 2-12-16,-6 0-13 0,4 0 13 15,-4 2 2-15,-1 2-1 0,-3 3-1 16,-3 0-1-16,-2 3-12 0,-3 1 11 15,-2 0-9-15,-4 0 9 0,0 2 1 16,-2 3-2-16,-1-1 2 0,0 2-13 16,0-1 14-16,0 0 3 0,0-1-3 15,-3-1-121-15</inkml:trace>
  <inkml:trace contextRef="#ctx0" brushRef="#br0" timeOffset="104466.27">4964 9202 3 0,'0'0'12'0,"0"0"-12"0,50 12 0 0,-27-7 0 0,4 0 0 15,5 0 0-15,7-1 0 0,10 1 0 16,5-2-1-16,5-1 1 0,-5-2 0 16,-3 0 0-16,-4 0 0 0,1-2-1 15,-1 1 1-15,3 0 0 0,-3 1-2 16,2 0 1-16,-1 3 0 0,0 2 1 16,1 2-2-16,-1-1-1 0,0 0 3 15,0 0 4-15,1 0-2 0,0-1 0 16,2 0-1-16,4-1 12 0,4-4-12 15,5 0 2-15,3-1 16 0,1-5-19 16,0-1-1-16,-2 0-19 0,-1 0 18 16,-3 3 0-16,-4 0-1 15,-2 2-1-15,-6 2-9 0,-10 0 9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43:28.907"/>
    </inkml:context>
    <inkml:brush xml:id="br0">
      <inkml:brushProperty name="width" value="0.05292" units="cm"/>
      <inkml:brushProperty name="height" value="0.05292" units="cm"/>
      <inkml:brushProperty name="color" value="#FF0000"/>
    </inkml:brush>
  </inkml:definitions>
  <inkml:trace contextRef="#ctx0" brushRef="#br0">11228 5579 121 0,'-45'-10'114'0,"-3"0"-101"0,8 3-13 0,6-1 10 0,6 0-7 16,5 4 62-16,3-1 20 0,-5 1 22 15,-5 0-5-15,-2 0-37 0,-7 4-17 16,-8 3-48-16,-8 11-3 0,-6 12 3 16,-1 8-19-16,-1 10-10 0,0 7-33 15,-3 10-176-15,-1 9 68 0,-3 4 13 16</inkml:trace>
  <inkml:trace contextRef="#ctx0" brushRef="#br0" timeOffset="1033.23">9679 7004 105 0,'-14'56'49'16,"5"1"-45"-16,3 5 18 0,5 4-2 16,1 3-4-16,7 1 1 0,5 3-17 15,7 2 0-15,3 1 0 16,5 0-4-16,3 3-9 0,5-3 12 16,3 2 0-16,4-4-17 0,1 0 17 0,3 0 1 15,-1 0 0-15,2 2-12 16,0 2 11-16,1-1 2 0,-1-1 9 15,0-4-8-15,2-2-2 0,5-2 0 16,1-3 2-16,6-2-1 0,8-5-1 16,6-4 2-16,7-5-1 0,6-2 0 15,4-6-1-15,3 3 2 0,3-1-1 16,0 3-1-16,1 2-2 0,-2 2-17 16,-5 0 19-16,-1 3 0 0,-3 0 0 15,-2 1 26-15,1 1 16 0,-3 0 33 16,3 0-16-16,-3-2 0 0,5-2-14 15,2-2-32-15,8-4-12 16,5-3 16-16,7-6 2 0,3-5-19 16,4-4-1-16,5-5-18 0,1-3 17 15,1-2 0-15,2-2 0 0,-4 1 2 16,0-1 22-16,0 2 20 0,-3 0-12 16,-3 2-27-16,-2-2 13 0,1-2 0 15,1-1-13-15,2-2 13 0,1-4-15 16,1-2 0-16,1-3 2 0,1-1-2 15,-2-2 2-15,0 0-2 0,-2-3 0 16,-3-1 1-16,-2 0-1 0,-3 0 0 16,-1 0 2-16,-6 0 17 0,-2 0 6 15,-3-3-3-15,0 0-4 16,1-4 1-16,4-3-4 0,3-7-3 0,1-3-12 16,4-3 3-16,2-6-2 15,1-2-1-15,0-3 1 0,-5-2 0 16,-4-1-1-16,-7-1 2 0,-5-2 0 0,-6-2 0 15,-6-1 0-15,-7-3-1 16,-4-4-2-16,-8-3 2 0,-2-6-1 16,-6-3 0-16,1-4 2 0,-4-2-1 15,-2-4 1-15,-1-3 10 0,-2-4-11 16,-6-2-2-16,0-2-20 0,-5-2-6 16,-3 0 10-16,-2 0 16 0,0-1 1 15,-3-3 12-15,3-5-10 0,0-4-3 16,0-3-1-16,-1-4-2 0,-3 0-10 15,-6 0 13-15,-9 4 13 0,-8 2-12 16,-7 4 0-16,-10 2 11 0,-6 1 11 16,-6-1 6-16,-4-4 23 0,0-2-3 15,-5-1-36-15,0-4 0 0,-5 4-10 16,-2 1 23-16,-6 0 4 0,-5 4-14 16,-8 2-16-16,-2 0-1 0,-5 2-2 15,-6 3 3-15,-6 0 1 16,-3 3-1-16,-6 1-7 0,-8 5-16 15,-5 5-3-15,-10 5 7 0,-5 4 2 16,-5 4-9-16,-6 4 25 0,-5 0-31 16,-4 1 30-16,-5 0-21 0,-6 1 23 15,-3-1-1-15,-6 1 2 0,-8 5-1 16,-6 2 0-16,-8 5-7 0,-7 9 7 16,-9 4-39-16,-6 10-24 0,-3 8 61 15,-6 6 1-15,-7 8-2 0,2 2-23 16,-3 9-11-16,-3 5 37 0,0 6 0 15,-4 9-23-15,1 4-16 0,-2 9 29 16,0 4 10-16,2 6 1 16,2 2-1-16,4 4-2 0,6 5-24 15,5 3 9-15,4 6-15 0,5 6 12 16,5 4 7-16,7 9-196 0,5 7 102 16,7 9 12-16,3 9 37 0,5 8-17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43:58.140"/>
    </inkml:context>
    <inkml:brush xml:id="br0">
      <inkml:brushProperty name="width" value="0.05292" units="cm"/>
      <inkml:brushProperty name="height" value="0.05292" units="cm"/>
      <inkml:brushProperty name="color" value="#FF0000"/>
    </inkml:brush>
  </inkml:definitions>
  <inkml:trace contextRef="#ctx0" brushRef="#br0">11698 7389 20 0,'0'0'0'0,"0"0"19"0,65-22 27 0,-21 7-43 0,7-2 13 0,-4 3-15 15,-9 4 1-15,-12 6-2 0,-8 1 0 16,1 0 0-16,1 1-3 16,2 0 1-16,-2-2-1 0,-3 2 3 15,1 0 1-15,-2-4 15 0,0 5-14 16,-1-4 1-16,-1 1-2 0,-1 2 1 16,-3-2-2-16,-1 2 0 0,-3 0-3 15,-2 1 2-15,-1 1 1 0,-3-1 39 16,0 1 117-16,0 0 14 0,0 0-59 15,-2 0-27-15,-2-1-25 0,-3 0-59 16,-5 0-111-16,-4 0-78 0,-5 1 16 16,-2 2 98-16,-4 4 49 0,-2 2 26 15,-2 2 17-15,-1 0-15 0,-2 2 12 16,3-1 90-16,-2-1 4 0,1 0-27 16,0 1-19-16,1 0-19 0,0 0-21 15,3-3 14-15,1 1-10 0,4-3 46 16,6 0-7-16,5-4 17 0,7 0 6 15,2-1-26-15,3-1-62 0,0 0-34 16,1 0-31-16,1 0-26 16,2 0 3-16,4 0 39 0,2 0 49 15,5 0 39-15,5 0-26 0,4-4 19 16,5-1-9-16,3-3-6 0,2-2 2 16,2 1-3-16,-1-3-15 0,2 2 2 15,-3-1-2-15,-1 2-1 0,1 0 2 16,-5 3 11-16,1-1 0 0,-3 1 16 15,-3 2-25-15,-2 0-1 0,-3-2 23 16,-5 5-23-16,-3-1-3 0,-4 2-13 16,-4 0 13-16,-1 0 10 0,-2 0 55 15,0 0 7-15,0 0-10 0,0-2-20 16,0 2-22-16,0 0-7 16,0 0 6-16,0 0 1 0,0 0 2 15,0 0 18-15,0 0 5 0,0 0 1 16,0 0-17-16,0 0-10 0,0 0-2 15,0 0-15-15,0 0 11 0,0 0-11 16,0 0-2-16,0 0-2 0,0 0-14 16,0 0-7-16,-2 0-36 0,-7 5-90 15,-4 5-83-15,1 1-332 0</inkml:trace>
  <inkml:trace contextRef="#ctx0" brushRef="#br0" timeOffset="10117.04">1200 6836 29 0,'0'0'36'0,"0"0"13"0,0 0 228 0,0 0-130 0,0 0-111 16,0 0-3-16,0 0 19 0,0 0-3 16,0 0-31-16,29-40-18 15,-18 33-13-15,2-3 0 0,2-1 13 16,7-2 0-16,3-2 2 0,2-3-2 15,4 0 2-15,1-1 8 0,3 1-9 16,1-2-2-16,0 3-24 0,0-4 7 16,1 2 18-16,0 0 71 0,1 0 8 15,-1 2 25-15,-3 0 3 0,-1 2-54 16,-4 4-50-16,-3 2 17 0,-6 2-20 16,-5 3-13-16,-5 2 13 0,-3 2 1 15,-3 0 1-15,-4 0 0 0,0 0 24 16,0 0 6-16,0 0 11 0,0 0 2 15,0 0-12-15,0-1-1 0,0-1-32 16,0 0-53-16,0-2-84 0,2-2-78 16,0-1-84-16,0 1-129 0</inkml:trace>
  <inkml:trace contextRef="#ctx0" brushRef="#br0" timeOffset="10383.31">1778 6338 65 0,'0'0'127'15,"0"0"17"-15,0 0 3 0,0 0-121 16,0 0-26-16,0 0-134 0,0 0 13 16,0 0 121-16,0 0 36 0,0 0-16 15,45-5 45-15,-33 11-52 16,1 4 13-16,1 2 23 0,0 7-16 0,-2 3-4 15,-1 5 30-15,-2 1-23 16,-4 2 3-16,-3 1-10 0,-2 0-3 16,-2-2 16-16,-5 0-42 0,-2-2-51 15,0-3-115-15,2-9-144 0</inkml:trace>
  <inkml:trace contextRef="#ctx0" brushRef="#br0" timeOffset="11983.41">4328 6599 99 0,'0'0'46'0,"0"0"9"0,0 0 193 0,0 0-163 15,0 0-85-15,0 0-66 0,0 0 45 16,0 0 21-16,0 0 0 0,49 6 13 15,-26-6 10-15,9 0-1 0,13-8-5 16,17-9-4-16,1-3-11 0,0-5 24 16,-4 0-26-16,-9 3-23 0,-3-3 0 15,-3 5 20-15,-8 2 2 0,-8 5-15 16,-7 4-4-16,-4 2-6 0,-1-2 26 16,-1 4 10-16,-4 0-10 15,-7 2 0-15,-4 3 43 0,-1 0 117 16,-7 4 36-16,-2 0-154 0,-7 3-42 15,2 0-20-15,-2-1 7 0,1 2 0 16,3-4 13-16,6 0 0 0,5-4 0 16,2-4-179-16,2-1-317 0</inkml:trace>
  <inkml:trace contextRef="#ctx0" brushRef="#br0" timeOffset="12250.21">4890 6244 124 0,'0'0'36'0,"0"0"-7"16,0 0 111-16,44-38 23 0,-28 27-91 15,3 2-72-15,-1 7-3 0,1 5-13 16,-2 11 16-16,-1 13 0 0,-4 18 38 15,-10 18-38-15,-7 9 0 0,-14 0 0 16,-10-6 0-16,-2-9 3 0,-2-6 13 16,2-10-14-16,9-10 14 0,4-10-16 15,10-11-160-15,-3 3-173 0</inkml:trace>
  <inkml:trace contextRef="#ctx0" brushRef="#br0" timeOffset="13367.25">7463 6697 23 0,'0'0'117'0,"0"0"63"0,0 0-1 0,0 0-85 0,0 0-22 0,0 0-20 15,0 0 17-15,-22-41-17 16,22 34-6-16,0 0-1 0,1-1-2 0,8-3-43 15,3-2-10-15,7-2-16 16,13-6 22-16,14-2 1 0,18-7 3 16,4 2-1-16,2 6 1 0,-8 6 0 15,-10 4-2-15,-2 3 0 0,-3 5-11 16,-2 1-4-16,-10 3 16 0,-8 0-15 16,-8 0 0-16,-4 2 3 0,-1 0 9 15,-1 2-9-15,-3 0 11 0,-3 0-14 16,-6-1 16-16,-2-1 36 0,-6 2 68 15,-2-1-68-15,0-3-20 0,-2 0 4 16,0 0-19-16,2-3-1 0,5-6 0 16,2-2-82-16,2 2-142 0,3-14-305 0</inkml:trace>
  <inkml:trace contextRef="#ctx0" brushRef="#br0" timeOffset="13600.79">7970 6302 209 0,'0'0'283'0,"0"0"-214"0,0 0-43 16,0 0-26-16,42-46 59 0,-25 33 29 16,2 3-26-16,-3 5-62 0,-1 5-26 15,-1 2-7-15,-2 8 0 0,-2 6 33 16,-1 13 0-16,-8 15 39 0,-5 14 4 15,-17 6-43-15,-9-3-90 0,-11-6-152 16,-1-5-5-16,9-12 100 0</inkml:trace>
  <inkml:trace contextRef="#ctx0" brushRef="#br0" timeOffset="18133.55">10177 6836 29 0,'0'0'39'0,"0"0"1"0,0 0-27 0,0 0-10 0,22-50 39 15,-9 32-6-15,5-5 0 0,1 0 19 16,5-2 40-16,2 0-49 0,1-1-10 16,1 2-36-16,-1 1-7 0,-1 2 7 15,-2 2 41-15,-2 3-30 0,-5 3-11 16,-3 6-1-16,-4 0-18 0,-2 1-24 15,-4 4 30-15,-3-1-2 0,0 3 15 16,-1 0 46-16,0 0 22 0,-1 0 17 16,0 0-85-16,-3 0-13 0,1-2-75 15,-1 0-114-15,1-1 22 0,0 1 40 16</inkml:trace>
  <inkml:trace contextRef="#ctx0" brushRef="#br0" timeOffset="18316.32">10466 6414 59 0,'0'0'150'16,"0"0"-62"-16,0 0-88 0,0 0-46 16,0 0 7-16,0 0 10 0,0 0 29 15,0 0 10-15,0 0 7 0,0 0 2 16,44 6-2-16,-28-5 2 0,1-1-6 16,-1 6 0-16,-1 3 4 0,0 7 28 15,-6 14-12-15,-7 11-33 0,-2-5-241 16</inkml:trace>
  <inkml:trace contextRef="#ctx0" brushRef="#br0" timeOffset="-214713.27">16571 5802 30 0,'0'0'3'0,"0"0"-2"0,0 0 12 0,0 0 6 15,0 0-18-15,2 51 2 0,2-35 13 16,3-1-13-16,4 2 10 0,6-3 0 16,14 2 0-16,14-1 4 0,18-6 22 15,11-3-13-15,5-6-24 16,0-3 21-16,-3-4-7 0,5 0 0 16,-2 0 10-16,4-2-26 0,2 2 3 0,1-1-2 15,1 3 0-15,1-1 1 0,-2 2-2 16,4-1-11-16,0 4 9 0,3-1-11 15,3 0 13-15,-2 2 0 16,5 0 23-16,-4 0 9 0,1 4-12 16,0-3-1-16,1 2 27 0,-3 1-3 15,-1-1 25-15,-6 0-42 0,-3-1-23 16,-4 1 7-16,1 1-9 0,-3-2 1 16,0 1-2-16,0-1 20 0,-3 1 3 15,1 0-10-15,0-1-11 0,2 2-2 16,1-1-7-16,1-1 7 0,0 2 0 15,0-3-1-15,-2 2 1 0,-3-2 3 16,-3 1-3-16,-1-1 2 0,-3-1 4 16,-2 1-2-16,-3 0-1 0,-1-1-1 15,-5 0 0-15,0 1-1 0,-4 0 0 16,-1-1 1-16,-1 0 2 0,-1 0-2 16,2-2-2-16,2 0 2 0,4-3-2 15,1 0 2-15,1-2 0 0,1 1 0 16,0-1-1-16,-2 1-1 0,-3-1 1 15,-3 2 11-15,-6 1-12 16,-9 1-3-16,-10 0 1 0,-7 3-1 16,-4 0-13-16,-2 0 12 0,3 0 3 15,1 0 0-15,-4 0-16 0,-1-1 17 16,0-1 39-16,4-2-13 0,4-3-3 16,9-1-11-16,14-4-12 0,12 0-2 15,3 0 1-15,-2 3 1 0,-8 4 2 16,-7 2 17-16,-1 0-16 0,-9 3 10 15,-5 0-13-15,-9 0-12 0,1 0 11 16,-2 0 1-16,2 0 15 16,2 0-15-16,-7 0-1 0,-5 3 1 15,-4-3-3-15,-2 0 3 0,-3 0 2 16,-1 0 14-16,0 0-16 0,0 0-39 16,0 0-46-16,-3 0-176 0,1 0-29 15</inkml:trace>
  <inkml:trace contextRef="#ctx0" brushRef="#br0" timeOffset="-203096.38">17548 8266 18 0,'89'-2'17'0,"-1"2"-14"0,-1 0 0 0,2 0-2 0,2 2 0 15,2-1 2-15,2-1-2 0,-3 0 15 16,5-1 0-16,1-3 30 15,2 0-4-15,4-1 24 0,2 0 9 16,-3-2-13-16,-1 2-7 0,1-1-26 16,-4 3 4-16,-4 2 0 0,-2 1-20 15,-8 0 6-15,-6 4 14 0,-5 2-30 16,-7 2 32-16,-3-1-34 0,-3-2 1 16,-4 1-2-16,-4-1 0 0,-4 0 1 15,-3-2 19-15,-4 0-7 0,-1-2 0 16,-6-1 32-16,-6 0-25 0,-5 0-7 15,-2 0 3-15,4-1-16 0,3-1 3 16,0 0 10-16,-1-1-10 0,-8 1 7 16,-5 0-10-16,-6 1-3 0,-4 1 3 15,-2-1 25-15,-2 1 11 0,-1 0 7 16,0 0 19-16,0 0-7 16,0 0-3-16,0 0 7 0,0 0 3 15,0 0-1-15,0 0-5 0,0 0-4 0,0 0-16 16,0 0-13-16,0 0-20 15,0 0 13-15,0 0-15 0,0 0-1 16,0 0-2-16,0 0-1 0,0 0-14 16,0 0 4-16,0 0-6 0,0 0-20 15,0 0-13-15,0 0-23 16,0 0-20-16,0 5-64 0,-4 3-69 16,0 1-66-16,-13 2-65 0</inkml:trace>
  <inkml:trace contextRef="#ctx0" brushRef="#br0" timeOffset="-202129.95">11976 7314 13 0,'0'0'16'0,"61"-11"-15"0,-35 7-1 0,-4 0 0 0,-1 4 0 15,-8-2 0-15,-4 2 0 0,-7 0-13 16,-3 2-4-16,-19 2 17 0,-19 2 0 16,-23 3 0-16,-10 1 0 0,-6-5 0 15,9-3 88-15,19-2 209 0,16-2-36 16,13-1-59-16,11 1-36 0,3-1 26 15,5 3-189-15,4 1-3 0,22 9-182 16,32 10 114-16,44 2 66 0,25-13-53 16,-16-6-170-16,-5-20-355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50:22.141"/>
    </inkml:context>
    <inkml:brush xml:id="br0">
      <inkml:brushProperty name="width" value="0.05292" units="cm"/>
      <inkml:brushProperty name="height" value="0.05292" units="cm"/>
      <inkml:brushProperty name="color" value="#FF0000"/>
    </inkml:brush>
  </inkml:definitions>
  <inkml:trace contextRef="#ctx0" brushRef="#br0">5313 11303 29 0,'0'0'255'0,"72"-14"-255"0,-17 4 45 0,3-4-45 0,1 0 82 0,-2-3-80 16,-2 1 11-16,3-2-13 0,0-3 1 15,3-2 0-15,-3 2 0 0,0-2 0 16,-2 4 55-16,-1 1-10 0,-4 6-27 16,-5 3-6-16,-9 5-10 0,-12 3-2 15,-8 1-1-15,-7 0-13 16,-3 0 11-16,-2 0 2 0,-1 1 1 15,-3-1 127-15,-1 0 77 0,-2 1 10 16,-4 1-160-16,-2 1-55 0,-3 1-68 16,0 2-33-16,-2-1-33 0,3-2-185 15,-8-8-216-15</inkml:trace>
  <inkml:trace contextRef="#ctx0" brushRef="#br0" timeOffset="1716.55">6494 7256 42 0,'0'0'160'0,"0"0"-20"0,0 0-123 0,0 0 19 0,0 0 35 0,0 0 1 15,49-4 0-15,-29 1-20 0,8-3-3 16,7-5-33-16,14-6 196 0,14-9-33 15,7-5-49-15,-2 2 4 0,-3 0-4 16,-10 4-32-16,-10 6-46 0,-11 4-26 16,-10 5-24-16,-7 3 1 15,-2 0-3-15,-2 1-1 0,0 0-2 16,-7 3-17-16,-4 2 7 0,-2 1 11 16,0 0-1-16,0 0 2 0,-4 1 1 15,-3 1 12-15,-3 4-12 0,-4-1-13 16,-1 4-13-16,0-2-49 0,3 2-111 15,2 0-32-15,6-3-124 0,3-1-215 0</inkml:trace>
  <inkml:trace contextRef="#ctx0" brushRef="#br0" timeOffset="2516.44">5597 11241 359 0,'0'0'195'0,"0"0"-156"0,0 0-12 0,44-10 142 0,-20 6 56 15,4 0-108-15,3 1-61 0,4-1-40 16,2-1-14-16,1 1 1 16,-1-1-1-16,2-3 2 0,-1 1-4 15,-3 0-13-15,0-1-281 0,-4 1 30 16,-11 1-124-16</inkml:trace>
  <inkml:trace contextRef="#ctx0" brushRef="#br0" timeOffset="3798.89">2325 12243 574 0,'0'0'244'0,"0"0"-139"0,0 0-89 0,0 0-13 16,0 0-3-16,0 0-58 0,0 0-43 15,0 0-4-15,0 0 105 0,35 10 0 16,-14-6 0-16,5 2 0 0,10-2 1 16,10-4 16-16,8 0 2 0,4-6 1 15,-4-2 12-15,-5 0-31 0,-6-1 16 16,-1 0-14-16,-3 0 13 0,0-4 30 15,-4 4 42-15,-7 2-16 0,6-4-4 16,4-2-13-16,7 2 4 0,-3 1-17 16,-10 2-16-16,-14 6-22 15,-1 2-1-15,1 0-2 0,-3 0-1 0,1 2 2 16,-5 2 14-16,-4 0 7 0,-4-1 0 16,-2-1 16-16,0-2-3 15,-1 2 3-15,0-2 20 0,0 0 22 16,0 0-10-16,0 0-19 0,0 0-9 15,0 2-11-15,0-2-6 0,0 0-3 16,0 0 0-16,0 0-1 0,0 0-2 16,0 0 6-16,0 0 6 0,0 0 7 15,0 0 10-15,0 0 0 0,0 0-1 16,0 0-6-16,0 0-6 0,0 0-4 16,0 0-12-16,0 0-4 0,0 0-13 15,0 0-1-15,0 0-2 0,0 0-1 16,0 0-2-16,0 0-20 0,0 0 4 15,0 0 6-15,0 0 11 0,0 0 0 16,0 0 0-16,0 0 2 0,0 0 2 16,0 0 1-16,0 0 16 15,0 0-2-15,0 0-1 0,0 0 0 16,0 0-15-16,0 0 2 0,0 0-1 16,0 0 0-16,0 0-1 0,0 0-1 15,0 0-3-15,0 0-13 0,0 0 0 16,0 0-3-16,0 0 2 0,0 0 14 15,0 0-10-15,0 0 13 0,0 0 0 16,0 0 16-16,0 0 1 0,0 0-1 16,0 0-3-16,0 0 3 0,0 0 0 15,0 0-13-15,0 0 1 0,0 0-2 16,0 0-2-16,0 0-2 16,0 0-34-16,0 0-51 0,0 0-40 0,0 0-51 15,0 0-47-15,0 0-175 16,-2 0-677-16,4 0 884 0</inkml:trace>
  <inkml:trace contextRef="#ctx0" brushRef="#br0" timeOffset="7898.59">4846 6199 16 0,'0'0'43'0,"0"0"250"0,0 0-267 0,0 0-13 0,0 0 33 16,0 0-17-16,0 0 27 0,0 0-7 15,29 39-17-15,-23-33-9 16,-1-1 3-16,-3-2 4 0,-1-1-4 16,0 0-10-16,-1-2 3 0,0 0 17 15,0 0 10-15,0 0-7 0,0-2-15 16,0-3-24-16,-1 1 0 0,0-1-29 15,1-2 25-15,0-2 1 0,0-2 0 16,0 3 1-16,0-1-1 0,0 3 2 16,0 2 1-16,1 3 33 0,0 1-4 15,-1 1-25-15,1 3 22 0,-1 2 19 16,0 3-19-16,0 1-9 0,0-1-14 16,-1 1 0-16,-1 0 0 0,1-3 0 15,-1-4 10-15,1-1 6 16,0-2 14-16,1 0-7 0,0-1 3 15,-1-2 33-15,0 0-10 0,0-2-29 16,0 1-21-16,0-2 0 0,0 3 0 16,1 1 2-16,-1 2-4 0,0 0-17 15,0 0-84-15,1 2-16 0,0 1 36 16,0 3 12-16,2-2-58 0,1-1-121 16,0 1-58-16</inkml:trace>
  <inkml:trace contextRef="#ctx0" brushRef="#br0" timeOffset="8798.54">4886 6259 104 0,'0'0'13'0,"0"0"75"0,0 0 144 0,0 0-121 0,0 0-92 0,0 0-19 15,0 0-1-15,0 0 1 0,0 0 17 16,0 0-4-16,2-10 19 0,-2 6 4 16,0-1 36-16,0 1 29 0,-1-2-36 15,-1 2-16-15,0-2-3 0,0 4-1 16,-1-3 20-16,1 3 17 0,0 0-7 16,0-1-20-16,-3 1-29 15,1 1-10-15,1 0-3 0,-1 0-9 16,-1-1 9-16,2 2 6 0,-2-3-6 15,0 3 13-15,-1-3-6 0,-2 0-7 16,-3 1-12-16,-2 0-1 0,-7 0-1 16,-9 2-22-16,-11 2-23 0,-15 5 44 15,-2-1 1-15,1 4-22 0,7-3 7 16,7 1 14-16,1-2 0 0,-2 0 0 16,0 1 2-16,-3 1 2 0,5-1 1 15,6 0 39-15,7-3 27 0,5-2-24 16,2-2-6-16,-7 0-6 15,-15 0-13-15,-14 0-20 0,-5 0-3 0,-4 0-13 16,0 0-7-16,4 2 4 16,0 2 6-16,1 0 11 0,5-1 2 15,4-1 0-15,6-2 17 0,2 0-1 16,3-3 7-16,2-1-23 0,-2-2 0 16,7 0-7-16,7 0 7 0,5 1 36 15,1 0 52-15,-3-4 74 0,-3 0-58 16,-5-2-55-16,1 0-13 0,-1 2 2 15,0-3-2-15,-2 2-22 0,1 1-14 16,-2 0-1-16,-1 1 1 0,0 0 0 16,0 2 11-16,1 1-11 0,0 1-20 15,5 0 20-15,0 1 20 0,6 1-1 16,2 1-16-16,2-2-2 0,1 2 0 16,4-2-1-16,0 2 13 0,3-1 6 15,3 1-19-15,2 0 29 0,1 0-6 16,2-2-10-16,1 1 3 0,0 1 13 15,0-1 4-15,-1 1-31 16,0-1-1-16,-3 1-1 0,-1 0-23 16,0 1-19-16,-3-2 0 0,0 2-10 15,1 0 7-15,1 0 22 0,2 0 0 16,3 0 20-16,1 0-13 0,2 0-20 16,1 0-25-16,0 2-66 0,3-2-185 15,1 0-287-15,10-6-73 0</inkml:trace>
  <inkml:trace contextRef="#ctx0" brushRef="#br0" timeOffset="9865.64">4797 6181 143 0,'0'0'75'0,"0"0"-22"0,0 0 38 0,0 0-49 16,0 0-42-16,0 0-26 0,0 0-45 15,0 0-40-15,0 0 111 0,11 0 22 16,-7-1 80-16,-2 0-27 0,1 0-33 15,0 0-26-15,-1 0 1 0,-2 1 18 16,0 0 40-16,0 0 49 0,0 0-6 16,0 0-17-16,0 0-33 15,-3 0-22-15,-1 0-30 0,1 1-15 16,-2 0 19-16,-1-1 19 0,1 1 6 16,-1-1-19-16,2 1 10 0,-2-1-3 15,1 0-1-15,0 0-6 0,-1 0 7 16,2 0 0-16,-5-2-1 0,-2-1-30 15,-3-1 9-15,-3 1-11 0,-5 0-1 16,-6 1-18-16,-8 1 15 0,-10 1 2 16,-13 1-11-16,-3 3 13 0,3 2 0 15,3-1 2-15,2 0 15 0,-1 0-16 16,2 0 2-16,0-3 0 0,-1 2 13 16,1-4 1-16,2 2-1 0,-1-2-3 15,-1 0 13-15,1 0 3 0,-1 0 14 16,0 0-14-16,-5 0 7 0,3 0-33 15,-4 2 23-15,-1 1 0 0,-4 2-16 16,-3 2 3-16,-4 1-6 0,-2 0-7 16,0 3 0-16,1-2 0 0,2-1 39 15,2-1-3-15,4 1-4 0,2-4-2 16,-1 2 12-16,3-1-19 0,-2 1-20 16,4-2-2-16,1 0 28 15,-1-1-16-15,1 2-13 0,1-1-6 16,5 1-11-16,2-3 17 0,5 0 39 15,9-2 17-15,5 0 51 0,8 0-43 16,0 0-44-16,-5 0-20 0,-2 0-13 16,-6 0 10-16,2 0-14 0,1 0 16 15,2 0 1-15,1 0 1 0,2 2 3 16,3 1 12-16,3-1-16 0,3-2 0 16,1 1 3-16,1-1 0 15,3 0 36-15,2 0-13 0,2 0-26 16,1 0 3-16,3 0 1 0,1-1 15 15,1 1-19-15,3 0-24 0,-2-1-28 16,1 0-12-16,1-2-30 0,0 0 3 16,-1-5-29-16,0 1-284 0,-3-20-1061 0</inkml:trace>
  <inkml:trace contextRef="#ctx0" brushRef="#br0" timeOffset="15015.19">11265 7512 101 0,'0'0'238'0,"0"0"-199"0,0 0-35 16,44 7 9-16,-12-7 68 0,15 0 14 15,14-4 6-15,8-3-56 0,-2 0-22 16,-2 0-20-16,-3 2 10 16,1 1-13-16,3 2 33 0,1 0 39 0,-1 0-17 15,3 1-3-15,-2-1-3 16,0 0 0-16,-2-1 3 0,-1-1-26 15,-4 1-3-15,-6 0-21 0,-10 2 1 16,-13 1 13-16,-11 0-15 0,-5-2 11 16,-2 2 4-16,-2 0 10 0,-2 0 3 15,-6 0 1-15,-1 0 80 0,-2 0 53 16,0 0-36-16,0 0-39 0,0 0-36 16,0 0-20-16,1 0-12 0,-1 0-17 15,0 0 10-15,0 0-12 0,0 0-1 16,0 0-2-16,0 0-2 0,1 0 1 15,-1 0 0-15,0 0-10 0,0 0 11 16,0 0-1-16,0 0-1 16,0 0-9-16,0 2-3 0,0-2-13 15,0 0-33-15,-1 0-58 0,-3 0-137 16,-13-6-356-16,38 10-154 0</inkml:trace>
  <inkml:trace contextRef="#ctx0" brushRef="#br0" timeOffset="17448.59">18844 11510 26 0,'0'0'1012'0,"0"0"-967"0,0 0-45 0,0 0-156 15,0 0 71-15,0 0 85 0,51 3 131 16,-26-6-40-16,9-4-26 0,9 1-23 16,9-2-9-16,2 0-4 0,-13 3-9 15,-6 3-1-15,-14 0 4 0,-2-1 3 16,3 2-6-16,0-1-4 0,1 2-13 15,-7-1-1-15,-5 0 1 0,-3 1-2 16,-4 0 1-16,-3 0 24 0,-1 0 0 16,0 0 3-16,0 0-6 0,0 0-7 15,0 0 1-15,0 0-1 0,0 0 0 16,0 0 0-16,0 0-12 0,0 0 15 16,0 0-16-16,0 0 1 0,0 0 11 15,0 0-15-15,0 0-3 16,0 0-27-16,-3-3-80 0,-7-3-95 0,2-1-222 15,-18-13-395-15</inkml:trace>
  <inkml:trace contextRef="#ctx0" brushRef="#br0" timeOffset="18215.25">19862 7750 912 0,'0'0'394'0,"0"0"-394"0,0 0-39 0,0 0-69 0,46 2 86 0,-20 0 22 15,3-2 28-15,3 3-28 0,-2 1-2 16,7-1-11-16,7 1-4 0,12-3 17 16,4-1 105-16,1-2-70 0,-3-2-2 15,-5-3 0-15,1 3-4 0,0-2-6 16,-5 1-10-16,-8 1 0 0,-8-1 0 15,-11 3 0-15,-5 1-11 0,0-1 11 16,0 1-11-16,-6-1 0 0,-5 2-1 16,-4 0 42-16,-2 0-1 0,0 0 39 15,0 0-9-15,0 0-23 16,0 0-10-16,0 0-7 0,0 0-32 16,0 0-3-16,0 0-13 0,0 0-1 15,0 0-2-15,0 0-10 0,0 0-7 16,0 0-26-16,0 0-16 0,0 5-13 15,-1 3-173-15,-2 3 59 0,0-1-206 16,-9-7-179-16,31-40 590 0</inkml:trace>
  <inkml:trace contextRef="#ctx0" brushRef="#br0" timeOffset="28999.11">11556 7280 62 0,'0'0'218'0,"0"0"-208"0,-48 3-10 0,25 0 0 0,-2 2-26 0,0 1 25 15,-2 2-2-15,-1-1 0 16,3 1 1-16,2 0 2 0,6-2 0 16,6-2 71-16,6 0 6 0,4-1-77 15,3 3-117-15,7 1 81 0,4 2 36 16,7 0 36-16,11-1-23 0,11-2 16 15,11 0-28-15,3-4-1 0,-3-2-2 16,-5 0-14-16,-6 0 13 0,0 0 0 16,3 0 3-16,-1-2 0 0,4 2-2 15,1-2 2-15,1 0 23 0,1 2 8 16,0 0-29-16,0 0 15 0,0 0-17 16,2 0-6-16,-3 0 6 15,-1 0 13-15,-5 0-13 0,-7 0-19 16,-9 0 18-16,-9 2-14 0,-6 0 15 15,-1 0-1-15,-1 1-35 0,-4-1 10 16,-3 0 26-16,-3-2 13 0,-1 1 176 16,-2-1-16-16,-5 0-72 0,-3 1-95 15,-6-1-6-15,-10 3-133 0,-11 3 120 16,-14-1-85-16,-6 2 20 0,0-1 78 16,1-1 0-16,6-1 0 0,-2-2 0 15,-3 0 0-15,0 0-4 0,0 0 4 16,-1-2 2-16,2 0 47 0,5-2-29 15,1-2 6-15,11 0-3 0,8 0-7 16,5 1 10-16,5-1-3 0,-2 0 26 16,0-2 0-16,-1 2-46 15,6-2 88-15,6 3-65 0,5 0 33 16,4 2-26-16,1 0-33 0,6 1-140 0,5 0 21 16,4-1 119-16,15-4 26 15,14-3 4-15,21-7-14 0,8-2-13 16,2 0 36-16,-6 5-21 0,-10 3-16 15,-4 5 18-15,-6 1-7 0,-11 3-13 16,-7 0 17-16,-10 0-11 0,-5 5 7 16,-4 2-13-16,-3-1 0 0,-12 1-538 0</inkml:trace>
  <inkml:trace contextRef="#ctx0" brushRef="#br0" timeOffset="30315.25">16002 12263 23 0,'0'0'225'0,"43"-1"-131"0,-18-2-41 0,8-1-5 15,10-1-5-15,10 1-11 0,3-2 1 16,-1 2-13-16,-2 0-7 0,-5-2-12 15,3 1 0-15,0-1-1 0,1 1 0 16,0-1 0-16,-4 1 0 0,-1 0 0 16,-7 1 1-16,-10-1-1 0,-7 2 1 15,-7 2-1-15,0-1-3 0,0 1 0 16,-4 0-14-16,-6 1-2 0,-4 0 19 16,-2 0 45-16,-3 0 53 0,-6 0-29 15,-2 0-69-15,-6 0-27 0,-5 0-18 16,-10 0 16-16,-1 0 25 15,-2 2 3-15,-2 0 1 0,6-2 20 16,-4 1 71-16,0-1-23 0,-1 0-15 16,-4 0-18-16,5 0-8 0,-2 0 2 15,0 0-6-15,6 0-4 0,-2 0-2 16,1 0-15-16,4 0 0 0,6 0 0 16,2 0 11-16,6 0-13 0,6 0 1 15,1 0 1-15,5-1 16 0,1 1-18 16,1 0-49-16,3 0-72 0,4 0 4 15,5 0 117-15,7 2 36 16,12-2 3-16,18-1 16 0,12-5-19 16,4-3-34-16,-3 1 2 0,-6 3-2 15,-14 0-2-15,-6 3 0 0,-7 2-2 16,-8-2-1-16,-4 2 3 0,0 0-1 16,-2-1 1-16,-2 1-2 0,-7 0-27 15,-3 0 29-15,-3 0 13 0,-8 0 39 16,-13 0-52-16,1-2-248 0,-30-2-368 0</inkml:trace>
  <inkml:trace contextRef="#ctx0" brushRef="#br0" timeOffset="34015.17">9887 10259 29 0,'0'0'1'0,"63"-10"87"0,-30 6 4 16,-3-1-73-16,0 2-19 0,1 1 0 16,0 1 1-16,6 1-1 0,8 0 13 15,13 0 1-15,5 0-13 0,3 0-1 16,2 0 0-16,-1 2 1 0,5-2-1 15,1 1 0-15,5 0 1 0,-1-1 1 16,3-2 0-16,0-3 1 0,0-1 23 16,1 0 14-16,0-1 2 0,-2 2-13 15,-3 2 1-15,-2 3-4 0,-3 0 16 16,-3 5-6-16,-1 1-7 0,2 0-25 16,0 2 9-16,2-1-13 15,-2 2 3-15,0 0-3 0,-1 0-1 16,1 1 1-16,-2-2-2 0,2-2 2 15,2 0 2-15,1-2 1 0,1 0 30 16,0-4-1-16,0 0-6 0,-1 0 14 16,-6-4-8-16,-1 2 1 0,-4 0-4 15,-3 2-27-15,-1-1 34 0,-8 1-35 16,-3 0 2-16,-9 1 1 0,-7 1-4 16,-10 0-30-16,0 2 17 0,-1-2 12 15,3 2-5-15,2-2 6 16,-3-1 23-16,-2 2 55 0,-1-2 36 15,-4 1-49-15,-1-2-23 0,-1 1-6 16,-1-1-20-16,-5 0 7 0,0 0-22 16,-4 0-1-16,-2 0 0 0,0 0 26 15,0 0 13-15,0 1 27 0,0-1 34 16,0 0-18-16,0 0-20 0,0 0-20 16,0 0-6-16,0 0-10 0,0 0-10 15,0 0-14-15,0 0 0 0,0 0-2 16,0 0 0-16,0 0-3 0,0 0 1 15,0 0-11-15,0 0 10 0,0 0 0 16,0 0 0-16,0 0 2 0,0 0-2 16,0 0-13-16,0 0-111 0,0 0-52 15,0-3-62-15,0 1-4 0,-11-14-299 16,22 37 220-16</inkml:trace>
  <inkml:trace contextRef="#ctx0" brushRef="#br0" timeOffset="39265.74">16052 12260 22 0,'0'0'13'0,"48"3"134"0,-20-1-95 16,2 1-26-16,0-1-24 0,3 1 1 15,6 1 0-15,8 0 0 0,7 2 10 16,2-1-13-16,-1 0 1 0,-3 0-1 16,-3-3 1-16,1 0 2 0,1-1 0 15,-1 0 1-15,-3-1-2 0,-1 0-1 16,-5 0 0-16,-6-1-1 0,-8-1-1 16,-4 1 1-16,-4-1-1 15,3 1 0-15,3 0-1 0,2-2-2 16,1 2-9-16,-5 1 13 0,2-2 0 15,-1 2 56-15,0 0-14 0,-2 0-26 16,-1 0-13-16,-4 0-2 0,-5 0-1 16,-4 0-13-16,-4 0-7 0,-1 0 20 15,-3 0 35-15,0 0 30 0,-3-2 72 16,-7 0-3-16,-11-3-134 0,-20-1-101 16,-16-1-98-16,-12 0 117 0,1 0 63 15,3-1 19-15,8 1 12 0,-2 1 14 16,0 1 10-16,0 2 3 0,-5 1-10 15,-2 1-3-15,0 1-26 0,-6 0 0 16,0 3 1-16,-1-1-1 0,-2 1 20 16,0 0 6-16,0 0 3 0,4 0-13 15,5 1 1-15,7-4 28 0,14 2-25 16,11-2 0-16,14 0 9 0,6 0 0 16,2 0 1-16,5 0-11 0,0 0 15 15,6 0-34-15,1 0-46 0,0 0-68 16,1 1 20-16,4 2 38 15,2 3 54-15,4 2 2 0,3 0 0 16,4 2 46-16,4 1 25 0,12 0 40 16,15 3-39-16,18-4-27 0,10-2-5 15,6-4-11-15,1-4-6 0,-2 0-7 16,0 0-3-16,0 0-10 0,1-2 1 16,-5 0-1-16,-4 2 0 0,-5-1 0 15,-8 1-2-15,-13 0 1 0,-13 0-1 16,-13 1 1-16,-9 1-2 0,0 0-1 15,-3-2-1-15,-3 2-15 16,-3-1 17-16,-4-1 2 0,0 0 18 16,0 1-7-16,0-1-11 0,0 0-2 15,0 0-2-15,0 0-21 0,0 1-35 16,-5 3-115-16,1-1-117 0,-15-3-95 0</inkml:trace>
  <inkml:trace contextRef="#ctx0" brushRef="#br0" timeOffset="48681.89">15910 12396 98 0,'0'0'300'0,"0"0"-163"0,0 0-49 15,-40-6-16-15,35 2 9 0,2 1 4 16,2-2-46-16,1-1-13 0,0-3-26 15,0 0-2-15,0-2-1 0,0-1 3 16,0 4 0-16,0 1 16 0,0 3 10 16,-1 4 26-16,1 0-6 0,0 0-11 15,0 0-35-15,1 2-29 0,4 2-33 16,6 5 52-16,8-1 10 0,12 6 14 16,17 2-1-16,18-2 0 0,14-4-10 15,-1-6 10-15,-1-4 16 0,-7 0 23 16,-1-1-16-16,0-2-3 0,-3 0-14 15,-3 3-18-15,-2 0 12 0,-6 0 7 16,-2 4 52-16,-6 5-11 16,-10-3-41-16,-10 1 16 0,-4-2 3 15,-1-1-13-15,3 4-7 0,5-1 1 16,4 0-4-16,0 1-14 0,-3-1 0 16,-2 1 1-16,-2-2 10 0,-3 0-10 15,-4-1-2-15,-5-2 1 0,-4 1-2 16,-4-3 1-16,-6 0 0 0,-1 0 35 15,0-1 6-15,-1 0-3 0,0 0 7 16,0 0-1-16,0 0 4 0,0 0-13 16,0 0 0-16,0 0-1 0,0 0-2 15,0 0-14-15,0 0-16 0,0 0-3 16,0 1-2-16,0 0-33 0,0-1-4 16,0 2-30-16,-2-2-48 0,-2-4-133 15,-2-3-222-15,-18-29-343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54:21.040"/>
    </inkml:context>
    <inkml:brush xml:id="br0">
      <inkml:brushProperty name="width" value="0.05292" units="cm"/>
      <inkml:brushProperty name="height" value="0.05292" units="cm"/>
      <inkml:brushProperty name="color" value="#FF0000"/>
    </inkml:brush>
  </inkml:definitions>
  <inkml:trace contextRef="#ctx0" brushRef="#br0">2013 6810 111 0,'0'0'39'0,"0"0"16"0,0 0-15 0,0 0-14 0,0 0-13 0,0 0 3 16,-45-15 7-16,32 15 6 0,0 0-13 16,0 2-2-16,0 0 28 0,2 1 17 15,1-1 81-15,1 0-75 0,3 0-16 16,1 0-20-16,2-2-16 0,2 1-11 15,1-1 0-15,0 0-1 16,0 0 2-16,1 0-1 0,2 0 1 16,-2 0 20-16,1 0-20 0,-2 0-3 15,2 0-2-15,0 0-18 0,1 0 20 16,2 0 48-16,2 0-48 0,2 0 62 16,2 0-45-16,2 0-4 0,3 0 3 15,0-1-3-15,4-3 0 0,3 0 0 16,1-2-13-16,2 2 0 0,2-2-2 15,2 3-24-15,1-1 25 0,0-1 0 16,4 1-1-16,4-3 0 0,10 1 2 16,10-3 2-16,4 0 0 0,0-2 17 15,-3 3-17-15,-3 1 41 0,5 0-7 16,1 1-17-16,0 1-6 0,1 2 56 16,-1 3-38-16,-2 0-31 15,1 2-23-15,0 3 23 0,-1-3 17 16,2 1-16-16,-1-2-1 0,2-1 0 15,-2 0 13-15,0 0-12 0,1-1 18 16,-1-2-15-16,1-2 9 0,5-1-12 16,-1-1 12-16,4 1 0 0,2-3 0 15,-3 1 10-15,2 0 32 0,1 1 13 16,0 0-22-16,-2 4-17 0,-5 0-26 16,-6 1-3-16,-5 2-1 0,-4 0-2 15,-5 0 3-15,1 0 2 0,-11 0 0 16,-7 0 1-16,-6 0-3 0,0 0 0 15,4 0 1-15,2 0 1 0,6 0 1 16,1-1 8-16,-3-2-11 0,-2 1-2 16,1 1 2-16,-3-1 0 0,-2 0-1 15,1 2-2-15,-2-1 3 0,-1 1 3 16,1 0-2-16,0-1 1 0,-1-1 11 16,1 2-10-16,-3-2-1 15,-2 0 0-15,-1 0 12 0,-6 0-13 16,-3 2 0-16,-3-2-1 0,-5 2 0 15,-1 0 18-15,-2 0 37 0,0 0 43 16,0 0-20-16,0 0-33 0,0 0-12 16,0 0-4-16,0 0-3 0,0 0-6 15,0 0-4-15,0 0-16 0,0 0-20 16,0 0-12-16,0 0-4 0,0 0 0 16,0 0 4-16,0 0 9 0,0 0 10 15,0 0 10-15,0 0 3 0,0 0 2 16,0 0 24-16,0 0 0 0,0 0 0 15,0 0 10-15,0-2 6 0,-2 0-42 16,0-3-23-16,-1-1-48 0,-1 2 29 16,3 1 25-16,0 1-25 0,1 2-94 15,0 0-63-15,3 0-71 16,2 0 61-16,-2 0-201 0,-1 24-110 0</inkml:trace>
  <inkml:trace contextRef="#ctx0" brushRef="#br0" timeOffset="106066.26">5278 6558 21 0,'0'0'62'0,"0"0"0"0,0 0-17 0,0 0-6 0,0 0-11 15,0 0-26-15,0 0-2 0,0 0 2 16,0 0 11-16,-1 0-12 0,1 0 0 16,0 0 1-16,0 0 0 15,0 0 0-15,0 0 128 0,0 0-58 16,0 0-72-16,0 0-26 0,0 0-30 15,0 0 4-15,0 0 6 0,3 3 20 16,-1-1 23-16,0 1-272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1:52:18.423"/>
    </inkml:context>
    <inkml:brush xml:id="br0">
      <inkml:brushProperty name="width" value="0.05292" units="cm"/>
      <inkml:brushProperty name="height" value="0.05292" units="cm"/>
      <inkml:brushProperty name="color" value="#FF0000"/>
    </inkml:brush>
  </inkml:definitions>
  <inkml:trace contextRef="#ctx0" brushRef="#br0">522 8107 245 0,'0'0'384'0,"0"0"-178"0,0 0-161 0,0 0-45 0,0 0-1 16,0 0-31-16,0 0-73 0,0 0 105 16,0 0 42-16,88-33 26 0,-12-14-39 15,12-9-12-15,4-5-14 0,-9 6-1 16,-11 10-2-16,-3 3 3 0,-6 6-2 16,-4 1 1-16,-6 5 0 0,-4 2-1 15,-11 4-1-15,-6 6 2 0,-11 6-2 16,-1 1 3-16,1 2 36 15,0 0-11-15,0-1-27 0,-5 6-1 16,-5 0 3-16,-5 2 20 0,-2 0 0 16,-4 2-1-16,0 0-5 0,0 0-4 15,0 0 9-15,0 0 8 0,-6-1-30 16,-3 0-93-16,-6-1-102 0,1 2-376 16</inkml:trace>
  <inkml:trace contextRef="#ctx0" brushRef="#br0" timeOffset="183.72">1531 7601 21 0,'-37'87'26'0,"-19"16"-23"16,2-19-3-16</inkml:trace>
  <inkml:trace contextRef="#ctx0" brushRef="#br0" timeOffset="1366.55">764 7853 52 0,'0'0'170'0,"0"0"-53"0,0 0 66 0,0 0-46 0,-45-2 16 16,35 2 3-16,4 0-58 0,0-2 3 15,5 1-10-15,1-1-3 16,0-1-19-16,0 1-51 0,7-4-18 16,2-3 0-16,7-3 3 0,12-5-3 15,13-3-23-15,18-1-19 0,9-3 23 16,1 2 19-16,-4 0 0 0,-7 4 29 16,-4-2-29-16,-1 0-3 0,-4 1 0 15,-5-1 0-15,-4-1 3 0,2 1 0 16,-10 2 13-16,-6 3-10 0,-6 5 0 15,-6-1 0-15,1 2 10 0,-2 0 0 16,-2 2 0-16,-7 3 3 0,-4 4 46 16,-4 0-62-16,-7 5 0 0,-6 4-85 15,-6 4-81-15,-4 4 13 0,-2 2-85 16,5-3-68-16,-6 1-128 0</inkml:trace>
  <inkml:trace contextRef="#ctx0" brushRef="#br0" timeOffset="1617.41">1415 7343 271 0,'0'0'208'0,"0"0"-19"0,0 0 14 16,0 0-60-16,-38 13-39 0,38-13-58 15,0 1-28-15,0 0-18 16,5 0-32-16,6 2 32 0,6 2 97 15,4 1-31-15,4 3-60 0,4 5-5 16,1 0-1-16,0 6 3 0,-3 5 16 16,-7 3-19-16,-8 3-134 0,-8 1 30 15,-9 5-3-15,-10-2 83 0,-6 1 24 16,-4-4 0-16,2-2 0 0,3-6-34 16,5-8-210-16,5-9-281 0</inkml:trace>
  <inkml:trace contextRef="#ctx0" brushRef="#br0" timeOffset="4232.96">4306 8272 179 0,'0'0'193'0,"0"0"-157"0,0 0 3 0,35-38 29 16,-20 21 1-16,5-1 2 0,-1 1 21 15,4-5-91-15,-1-2 38 0,3-3 140 16,4-11-52-16,8-10-13 0,10-11-32 16,5-3-17-16,0 2-26 0,-4 9-23 15,-2 4-15-15,0 2-1 0,-3 7 0 16,-7 9-2-16,-8 7-1 0,-8 9 1 16,-8 3-2-16,0 3 1 0,-3 1-16 15,-3 2-1-15,-3 4 20 0,0-2 22 16,-3 2-3-16,0 0-19 0,0 0-16 15,0 0 0-15,0 0 3 0,-3 2 11 16,-1-2-1-16,-1 0-26 16,-3 0-49-16,-1 0-46 0,1 2 39 15,-3-2 17-15,1 0-59 0,0 0-23 16,1 0-20-16,3 0-87 0,0 0-3 16</inkml:trace>
  <inkml:trace contextRef="#ctx0" brushRef="#br0" timeOffset="4533.06">4791 7589 196 0,'0'0'166'0,"0"0"-68"0,0 0-13 16,0 0 6-16,0 0-29 0,0 0-4 15,0 0 17-15,0 0 20 0,0 0-95 16,0 0-65-16,10-37 32 0,5 21 30 16,5-3-10-16,-2 3 11 0,3 0-2 15,-2 3 4-15,-2 1 13 0,-2 4-13 16,-3 1 2-16,0 3 17 0,-1 2 10 15,-1-1-12-15,-2 3-4 0,1 0-13 16,1 3-2-16,-1 1 2 0,-1 4 29 16,0 3-26-16,-3 5 17 0,0 6 16 15,-3 6-1-15,-2 0 21 0,-3 2-27 16,-4-2-16-16,2-5-13 16,0-6-3-16,2-7-20 0,3-2-9 0,0-5 2 15,7-1 29-15,2-4 0 16,-1-1-243-16,12-28-206 0</inkml:trace>
  <inkml:trace contextRef="#ctx0" brushRef="#br0" timeOffset="15150">5767 9269 46 0,'0'0'261'0,"61"0"-147"0,-2-4-62 0,13-1-23 0,7-3-27 16,-2 0 11-16,-3 2 0 15,2-1-10-15,2 1-1 0,1 1 1 16,1-1 13-16,3 1 17 0,-2 1-7 16,0 4-10-16,1 0-5 0,-1 5-11 15,1-1-2-15,-4 1-1 0,4-3-10 16,2-1 12-16,3-1 1 0,6-2 2 16,4-2 1-16,2 0 9 0,0-3-11 15,1 2 11-15,-2-1-9 0,-3 1 17 16,-1 0 16-16,-7-1 19 0,-5 3 7 15,-6 0-3-15,-7 0-40 0,-4 2-6 16,-2 0-10-16,-2 1 13 0,-1-2-13 16,-2 1 23-16,-2 0-24 0,0-1-1 15,-4 1-1-15,-1 0 0 0,-4-1 0 16,-10 2 0-16,-8 0 0 0,-8 0-19 16,-5 0-7-16,2 0 25 0,-3 0 1 15,0-2 1-15,-6 2 2 16,-6 0 0-16,-3-2 30 0,-4 2-32 15,-9-2-1-15,-9-1-16 0,-10 1-53 16,-17 1-32-16,-20 1 29 0,-8 1 27 16,-7 1-7-16,3 1 35 0,7-1 17 15,-2-2 0-15,1 0 24 0,-4 2-7 16,0 0-15-16,-5 2 1 0,-3 0 10 16,-5 0-10-16,-2 2 0 0,-1-3 8 15,-2 3-11-15,-1-3 0 16,-3 1 0-16,-2-1 16 0,-1 1-15 15,-3 1 0-15,2 2-1 0,-1 2 0 16,-4-2-2-16,3 2 2 0,1-2 16 0,2 0 4 16,4 1 2-16,3-1 8 15,3 0-11-15,4-2-15 0,5-1-4 16,6-1 0-16,5-3-4 0,4 0-9 16,5 0-3-16,6 0 15 0,0-5 1 15,8 3 0-15,4-3 23 0,10 1-4 16,10 1 4-16,9 0 49 0,4 2-1 15,1-3 60-15,5 2-63 0,0-1 10 16,7 2-32-16,1 0-46 0,8 1-82 16,6 0-71-16,12 1 113 0,19 3 40 15,24-4 46-15,17 0-4 0,11-4 1 16,1-3-21-16,-2 2-20 0,3-2 1 16,2 0-1-16,1 1-1 0,-2 0 2 15,-1-2-1-15,2 2 2 0,0 1-1 16,2 2 29-16,0 2 121 0,-3 1-78 15,-2 1-39-15,-2 4 36 0,-3 1 12 16,0 0-51-16,-3 1-7 0,-4-1 0 16,-3 0-23-16,-3 1 0 15,-5-2 1-15,-2-2-2 0,-4 0 1 16,-9 0-3-16,-4 0 0 0,-16 1 1 16,-13-2-1-16,-8-1-16 0,-8 0 0 15,-6-1-89-15,-5-1-217 0,0-2-417 16</inkml:trace>
  <inkml:trace contextRef="#ctx0" brushRef="#br0" timeOffset="21566.53">5970 7652 3 0,'0'0'30'0,"0"0"-11"0,0 0-16 0,0 0-3 0,0 0-39 15,0 0 26-15,0 0 11 0,0 0 2 16,0 0 16-16,12-28 24 0,-12 27 57 16,0-2 17-16,0 1 1 15,0 2-76-15,-2 0 42 0,-1-2-16 16,-1 0 46-16,0 0-68 0,0 0-1 15,1 0-13-15,-1 0-3 0,3 0 4 16,0-1 6-16,0 1-17 0,1 0-6 16,0 2-11-16,0-2 0 0,0 2 11 15,0-2 0-15,0 2 6 0,0 0 7 16,0 0-9-16,0 0-14 0,-1 0-3 16,1 0-1-16,0 0-48 0,0 4-10 15,0 3 0-15,0 1 59 0,0 3 53 16,0 3-31-16,0-1-22 0,0-1 0 15,3 1 0-15,1 1 0 0,1 0 2 16,-1 0 11-16,1 1-13 0,-1 1-2 16,0 0 1-16,-1-1 1 0,0-1 0 15,-2 0 3-15,-1-2 0 0,0-3-1 16,0-2-1-16,1-3-1 0,-1-2-3 16,2-1 3-16,-2-1 6 0,1 0 30 15,0 0 7-15,0-1 15 16,0-1-12-16,2-1-17 0,0-3-26 15,1 2-2-15,-2-3-1 0,2 3-3 16,-2 1-7-16,-2 2 10 0,0 0 20 16,0 1-17-16,0 0-3 0,0 0-1 15,1 0-28-15,0 0-23 0,2 0-40 16,1 0 70-16,1 0 21 0,4 0-1 16,-1 0 2-16,3 0 2 0,3 0-1 15,1 0 15-15,-1 0-16 0,2 0-12 16,0 0-53-16,1-1-4 0,-2 0-41 15,-2 1-37-15,0 0-46 0,-1 2 14 16,-3 1 58-16,-3 0 28 0</inkml:trace>
  <inkml:trace contextRef="#ctx0" brushRef="#br0" timeOffset="22034.78">6018 7795 157 0,'0'0'342'0,"0"0"-104"0,0 0-75 0,0 0-56 16,0 0 30-16,0 0-59 0,0 0-45 15,0 0-20-15,60-24 26 0,-25 14 13 16,9 1-23-16,0 3-25 0,-6 1-1 15,-3 4-3-15,-8 1 1 0,5 0 0 16,3 3-1-16,-2-1 0 0,-2 3-1 16,-3-1-1-16,-4 0 0 0,-3-1 0 15,-3 2-2-15,-3-3 3 0,-1 0 1 16,-1-2 1-16,1 0 10 0,0-1-11 16,1-4-88-16,0 2-32 0,-1-4-63 15,0 3-12-15,-4-1-79 0,-2 3-85 16</inkml:trace>
  <inkml:trace contextRef="#ctx0" brushRef="#br0" timeOffset="22750.09">6037 7485 13 0,'0'0'179'0,"0"0"-19"0,0 0-39 0,0 0-14 16,0 0 1-16,0 0-4 0,0 0-48 16,0 0-56-16,17-42 0 0,2 32 11 15,2 0 21-15,6-2 14 0,4 1 19 16,-1 1 16-16,2 2-25 0,0 1-27 15,-1 1-13-15,0 2-12 0,1 1-1 16,1-1 12-16,2 2-14 16,0-1-1-16,0 2 1 0,-1-1-1 0,-2 0 0 15,-4-1 0-15,-3 3 0 16,-5-2 0-16,-3 2-3 0,-3 0 0 16,-2 0 2-16,-2 0-1 0,-2 0-1 15,-1 0 1-15,-3 0 2 0,-1-1 1 16,-1 1 3-16,-2 0 12 0,0 0 3 15,-1 1 11-15,-1 1 41 0,-1 0 7 16,1-1-29-16,1 0-23 0,1-1-25 16,0 0-1-16,0 0-22 0,0 0-1 15,0 1-3-15,0 0-4 0,0 3 1 16,0 3 16-16,-1 6 13 0,1 6 29 16,-3 4-6-16,2 3-3 0,-2 5-17 15,2 2 0-15,0-1-1 0,1 2 15 16,0-1-16-16,0-3 2 0,2-3 13 15,1-1-14-15,0-2 2 0,-1-4-1 16,0-1-1-16,-1-4-1 0,0-1-1 16,-1-4 0-16,0-3 0 0,0-1 0 15,-1-2 0-15,0-2 0 0,-1 0 0 16,1-2-13-16,-2 0-153 16,0 0-85-16,-5-7-368 0</inkml:trace>
  <inkml:trace contextRef="#ctx0" brushRef="#br0" timeOffset="23316.52">6145 7517 7 0,'0'0'127'0,"0"0"6"0,0 0-25 0,0 0-43 15,0 0-3-15,0 0-19 0,0 0 32 16,0 0 19-16,0 0 4 15,0 0 19-15,15-28-22 0,-13 27-33 16,-2 1-14-16,0 0 8 0,0 0-14 16,0 0-42-16,0 2-6 0,0 0-30 15,0 4 10-15,0 0 26 0,0 2 19 16,1 1-16-16,2 2-1 0,0-1-1 16,3 0 0-16,-1 1 0 0,0-1 0 15,-1 0 1-15,0 2-1 0,0-1 3 16,0-1-2-16,-2 1 1 0,-1-1-3 15,0-2-63-15,-1-1-90 0,2-1-30 16,-2-1-42-16,4-3-140 0</inkml:trace>
  <inkml:trace contextRef="#ctx0" brushRef="#br0" timeOffset="23583.03">6402 7474 7 0,'0'0'205'0,"0"0"-84"16,0 0-63-16,0 0-58 0,0 0 2 16,0 0 15-16,0 0 41 0,0 0-38 15,-26 51-17-15,16-38 14 0,2 1-4 16,-1-3 26-16,1 0-16 0,1-2-7 15,-2 0-15-15,2 0 2 0,0-2-1 16,0-1 0-16,2 0-2 0,0-2-2 16,1 0-131-16,3-1-118 0</inkml:trace>
  <inkml:trace contextRef="#ctx0" brushRef="#br0" timeOffset="23816.44">6263 7525 173 0,'0'0'166'0,"0"0"-104"0,0 0-52 16,0 0-10-16,0 0-36 0,0 0-3 15,0 0-20-15,0 0 14 0,0 0 12 16,0 0 13-16,37-13 19 0,-29 20-2 16,2 0-20-16,2 3 0 0,0 3 20 15,0-1 3-15,0 1 3 0,1-1 30 16,0 1 3-16,-1-4 3 15,-1 0-16-15,1-2 35 0,0 1-54 16,0-4 25-16,-3-2-29 0,1-2-267 0</inkml:trace>
  <inkml:trace contextRef="#ctx0" brushRef="#br0" timeOffset="24050.01">6464 7423 85 0,'0'0'104'0,"0"0"-104"0,0 0 0 16,0 0-23-16,0 0-3 0,0 0-19 15,0 0-50-15,0 0 95 0,9 41 0 16,-7-21 0-16,0 5 0 0,1 4 20 16,-2-1 45-16,1-2-3 0,-1 0-13 15,-1-1 26-15,1-3-39 16,-1 1-10-16,0-3-13 0,0-5-10 15,-3 1-3-15</inkml:trace>
  <inkml:trace contextRef="#ctx0" brushRef="#br0" timeOffset="31249.99">7726 7517 196 0,'0'0'127'0,"0"0"-49"0,0 0-3 0,0 0-6 0,0 0-37 0,0 0-12 15,0 0-1-15,0 0-6 0,0 0 4 16,-6-5-14-16,6 5 16 0,0 0-15 16,0 0-3-16,0 0 0 0,0 1 1 15,0-1 0-15,0 0 15 0,0 1-14 16,0 0-1-16,0 3-2 0,-2 7 3 16,-2 4 59-16,-3 7-59 0,-1 2-3 15,-2 2 2-15,0-1-2 0,5-4 0 16,0-2-23-16,4-4-3 0,1-3-4 15,1-2 11-15,2-2-4 0,1-3 3 16,0-1 4-16,2-2 0 0,-2 0 12 16,1-1 1-16,2 1 3 0,2-2 17 15,4 0-14-15,-1 0-1 16,1 0 18-16,2 0-17 0,2 0 0 16,2 0-1-16,-2 0 11 0,2 0-11 15,-1-2 1-15,1-1 13 0,-1-1 6 16,2 0-21-16,-2 0 60 0,1-1-46 15,-2 1-15-15,1 0 0 0,-3 0 3 16,-1 0 0-16,-3 0 14 0,-3 0-17 16,-2 4-1-16,-3-2-13 0,-1 2-2 15,-2 0 15-15,0 0 0 0,0 0 1 16,0 0 46-16,-2 2-46 0,-1 0-79 16,0 0-175-16</inkml:trace>
  <inkml:trace contextRef="#ctx0" brushRef="#br0" timeOffset="31583.79">7729 7509 75 0,'0'0'134'0,"0"0"-79"0,0 0-55 0,0 0-13 0,0 0-140 16,0 0 55-16,0 0 98 0,0 0 0 16,40-2 0-16</inkml:trace>
  <inkml:trace contextRef="#ctx0" brushRef="#br0" timeOffset="32199.99">8068 7517 21 0,'0'0'22'16,"43"2"5"-16,-22-2 2 0,-3 0-27 15,2 0 21-15,-5-2-10 0,-1 2-13 16,-2-3 0-16,-1 3 0 16,-4-1 0-16,-2 1-3 0,-3-1-17 0,0 1 17 15,-1 0-13-15,0 0 16 16,-1 0 2-16,1 0 1 0,1 0 0 16,-1 0 10-16,1 0-11 0,0 0 12 15,0 0-12-15,1 0 1 0,0 0 13 16,0 0-12-16,-2 0 9 0,0 0-12 15,0 1 1-15,0-1 1 0,-1 0 0 16,0 0 10-16,0 1-10 0,0-1-1 16,0 0-2-16,0 3-22 0,2-1 22 15,0 0 12-15,1 2-9 0,-1 1 9 16,0-2-12-16,1 2 0 0,1 2 0 16,-1-2 0-16,-1 1 0 0,1 1 2 15,1 0 28-15,-1 1 12 0,-1 1-3 16,0 3-9-16,2-1-1 0,0 2-13 15,-1-1 1-15,1 1-4 0,1-1 0 16,-3 1 0-16,2 0-11 16,0-2 1-16,-1 2 0 0,-1 0 1 0,-1-3-1 15,0 2 10-15,1-3-12 16,-2 0 0-16,0-4-1 0,1 0 0 0,-1-3 0 16,0 0 29-16,0 0 27 15,0-2 3-15,0 0-7 0,0 0 0 16,0 0-6-16,0 0-7 0,0 0-4 15,0 0-8-15,0 0 2 0,-1 0 0 16,-3 0 19-16,-2-2-48 0,-4 0-16 16,-8 0 14-16,-4-1-11 0,-11 2-1 15,-12 1-2-15,-11 0-7 0,-5 6-6 16,1 1 0-16,9 0-23 0,14-1 32 16,8 0 20-16,10-3 2 15,4-1 37-15,1 0-9 0,0-1 9 0,4 1-13 16,3-2-26-16,5 0-2 15,2 0-34-15,0-3-39 0,6-4-82 16,4-3 108-16,-1 1-39 0,8-12-316 0</inkml:trace>
  <inkml:trace contextRef="#ctx0" brushRef="#br0" timeOffset="32666.47">7811 7617 17 0,'0'0'23'0,"0"0"10"0,8 53 3 0,-4-39-7 0,-1 1 0 0,-1-2-25 0,1-2-1 0,1-4 10 15,-3-1 0-15,0-2 0 16,0-3-13-16,-1-1-74 0</inkml:trace>
  <inkml:trace contextRef="#ctx0" brushRef="#br0" timeOffset="32899.99">8035 7570 245 0,'0'0'88'15,"0"0"-53"-15,0 0-18 0,0 0-15 0,0 0-2 16,0 0 0-16,0 0-16 0,0 0 3 16,-37 29 0-16,32-21 0 15,-1 0 10-15,2 1 1 0,-2 1 2 16,2-2 0-16,-3-2 3 0,4 0 14 16,-2-1-1-16,-1-1-3 0,2-2-10 15,-1 3 10-15,1-5-13 0,0 0-1 16,-1-6-220-16</inkml:trace>
  <inkml:trace contextRef="#ctx0" brushRef="#br0" timeOffset="33082.91">7918 7580 42 0,'0'0'160'0,"0"0"-95"0,0 0-32 0,0 0-13 15,0 0-17-15,0 0-3 0,0 0-65 16,0 0-108-16,0 0 121 0,0 0 35 15,33 34 14-15,-21-21 3 16,2-1 15-16,-1 1 11 0,1-1-3 0,0-1 7 16,1 0-1-16,0-5-29 15,-5-1-10-15</inkml:trace>
  <inkml:trace contextRef="#ctx0" brushRef="#br0" timeOffset="33349.99">8104 7566 179 0,'0'0'163'0,"0"0"-94"16,0 0-28-16,0 0-41 0,0 0-16 16,0 0 0-16,0 0-11 0,0 0-38 15,0 0-33-15,0 0 63 0,6 18 18 16,0-5 17-16,2 2 1 15,0 4 19-15,-3 2 45 0,2-1-13 16,-4 0-22-16,-1 1-17 0,0-2-10 16,-1-1 13-16,-1-5-3 0,0-1-13 15,-3-2-24-15,0-3-343 0</inkml:trace>
  <inkml:trace contextRef="#ctx0" brushRef="#br0" timeOffset="41699.62">11397 7403 160 0,'0'0'195'0,"39"-11"-165"0,-20 8-11 16,3 2-12-16,1 1-7 0,-5-2-215 16,-6 2 19-16</inkml:trace>
  <inkml:trace contextRef="#ctx0" brushRef="#br0" timeOffset="-124697.43">9687 6171 3 0,'0'0'36'0,"0"0"274"0,0 0-196 0,0 0-59 16,0 0-22-16,0 0-17 16,0 0-3-16,0 0 10 0,0 0 13 15,8-3 22-15,-5 2-57 0,1-4 11 16,7-3 17-16,3-6-3 0,8-4-13 16,3-4-13-16,4-2 1 0,4 1 25 15,-5-1-6-15,2 3-7 0,-5 5 13 16,-5 2-10-16,-3 4-12 0,-5 4-4 15,-5 5-79-15,-2 1-224 16,-8 3-56-16</inkml:trace>
  <inkml:trace contextRef="#ctx0" brushRef="#br0" timeOffset="-124146.74">9779 7826 290 0,'0'0'0'0,"0"0"0"0,0 0 59 0,0 0 84 0,22-38-71 0,-1 8-10 0,6-12 26 16,6-13 3-16,3-2-32 0,-4-1-30 15,-6 14-12-15,-8 13 15 0,-4 9-15 16,-2 6-17-16,0 0-2 0,2 0 0 16,-2 1-1-16,-2 6-17 15,-3 3-6-15,-1 4-114 0,-3 2-231 16</inkml:trace>
  <inkml:trace contextRef="#ctx0" brushRef="#br0" timeOffset="-75213.99">1525 7730 10 0,'0'0'16'0,"0"0"13"0,69 7 27 0,-22-4 25 16,15-3 24-16,6 0-1 0,1-5-9 15,2-1 84-15,-1-2-98 0,7-2-38 16,8-4 2-16,4 1 1 0,5-1-20 16,1-4 17-16,2 4-24 0,-2-3-17 15,-4 3 2-15,-6-3-1 0,-8-1 13 16,-4-2-16-16,-8 0 3 16,-6 0-2-16,-11 6 12 0,-16 4-11 15,-11 2 11-15,-6 4 16 0,-3-1 17 16,-4 2-1-16,0 2-29 0,-6-2 66 15,-2 3 42-15,0 0-1 0,-2 0 33 16,-6 0-32-16,-3-4-124 0,-5 0-49 16,-4 0-19-16,-2-1 29 0,4 1 39 15,3 0 23-15,5 1 35 0,4 1-22 16,3 1 0-16,2 0-27 0,1 1-9 16,0 0-32-16,0-1 3 0,0 1 9 15,0-1-6-15,0 1-19 0,0 0-17 16,0 0 16-16,0 0 14 0,0 0 2 15,0 0 14-15,0 0 14 0,0 0-11 16,0 0 13-16,0 0 1 16,0 0-1-16,0 0 0 0,0 0-19 15,0 0-17-15,0 0-16 0,0 0 0 16,0 0 9-16,0 0-2 0,0 0 9 16,0 2-3-16,0 2 39 0,2 1 16 15,0 3-16-15,-2 0-111 0,0-1-71 16,0-3-346-16,-4-42 221 0</inkml:trace>
  <inkml:trace contextRef="#ctx0" brushRef="#br0" timeOffset="-70613.32">4977 7473 82 0,'0'0'153'0,"0"0"-98"0,0 0-35 0,0 0-20 0,0 0-17 0,0 0-15 16,0 0-1-16,0 0 7 0,0 0-6 16,0-2-27-16,0 2 16 0,0 0 17 15,4 0 26-15,0 1 4 0,2 1 35 16,2 2 19-16,4 0-12 15,0 1 0-15,2 0-4 0,6-1 10 16,1-2-9-16,6 1 9 0,11-2-10 16,11-1 1-16,9-7-4 0,5-4-7 15,-10 1-25-15,-14 0-7 0,-15 3-16 16,-5 1 16-16,3-2 1 0,0 1 2 16,0 0-3-16,-6 1-140 0,-5 3-203 15</inkml:trace>
  <inkml:trace contextRef="#ctx0" brushRef="#br0" timeOffset="-70161.08">8146 7468 414 0,'0'0'95'0,"0"0"-95"0,0 0-132 0,0 0 132 0,45 13 16 15,-21-11 50-15,11 0-21 0,11-2-9 16,5 0-23-16,5 0-9 0,-9 0 12 16,-12 3 0-16,-11-2-16 0,-4 2-91 15,-3-3-180-15</inkml:trace>
  <inkml:trace contextRef="#ctx0" brushRef="#br0" timeOffset="-69862.95">11131 7467 404 0,'0'0'222'0,"0"0"-59"0,0 0-163 0,0 0-29 16,0 0-66-16,55 0 82 15,-28-5 13-15,29-10-329 0</inkml:trace>
  <inkml:trace contextRef="#ctx0" brushRef="#br0" timeOffset="33718.81">9581 5861 293 0,'0'0'167'0,"0"0"-86"0,0 0-12 0,0 0-11 0,0 0 14 15,0 0 0-15,0 0 0 0,-25-41-10 16,25 36-7-16,0 2 17 16,0-1-7-16,0 2-33 0,0 0-32 15,0 2-11-15,0 0-47 0,0 0 19 0,-2 2-7 16,0 6-3-16,1 2 32 16,-4 9 17-16,-3 11 19 0,-4 12-16 15,-1 1-1-15,0-6 0 0,3-3 1 16,4-10-1-16,1 1-2 0,4 0-12 15,1-2-4-15,4-5 14 0,4 0-18 16,3-1 18-16,0 0 0 0,2 0-1 16,-1 1-10-16,1 0 13 0,0-2 0 15,1 0 0-15,0-1 0 0,2-2-4 16,2-4-9-16,-1-2 12 0,6-3-2 16,2-4 3-16,10-3 23 0,7-7 58 15,10-4 24-15,2-3-76 0,-12 3-9 16,-7 2-19-16,-12 5 2 0,-2 0-3 15,5 2-13-15,1-5 13 0,2 2 3 16,-3-1 10-16,-6 3 0 0,-2 1-11 16,-6-1-2-16,-2 1-39 0,-1-1-215 15,-5 1-88-15,-2-11-111 0</inkml:trace>
  <inkml:trace contextRef="#ctx0" brushRef="#br0" timeOffset="34202.34">9764 5725 287 0,'0'0'98'0,"0"0"-40"0,0 0-58 0,0 0-75 0,38-5 75 0,-14-3 0 16,9 1 14-16,9-2-12 0,12 2-2 16,1 3-30-16,-2 2-2 0,-5 2 15 15,-5 2 14-15,0 2-20 0,-7-1 21 16,-4 0 1-16,-7-1-2 0,-3 0 3 15,4 1-1-15,4 1 11 0,1 2-10 16,-6 2 2-16,-2 1-2 0,-3 3 0 16,-5 2 16-16,-4 4 20 0,-2 2 10 15,-4 2-11-15,-2 2 1 0,-2 2-19 16,-1 1-4-16,-1-2-10 0,-3 4 0 16,0-2 0-16,-5 0 27 0,0 0-17 15,-4 1 3-15,-2-3-14 0,-5 1 15 16,0-1-1-16,-2-2 3 15,-3 0 1-15,-1-1 3 0,1-1-13 16,1 1-10-16,1-5-20 0,5-2-6 16,1-5-3-16,7-5-180 0</inkml:trace>
  <inkml:trace contextRef="#ctx0" brushRef="#br0" timeOffset="34668.81">9725 5830 68 0,'0'0'124'0,"0"0"-124"0,0 0-52 0,0 0 7 0,0 0 15 0,0 0 11 16,0 0 15-16,0 0 4 0,8 42 4 15,-5-20 9-15,-1 6-10 0,-1 3 26 16,0 2 4-16,-1 2-4 0,0-1-6 16,0-5-10-16,0-4-11 0,0-3 11 15,-1-5-13-15,1-6-2 0,0-3-11 16,0-4 0-16,1-2-75 0</inkml:trace>
  <inkml:trace contextRef="#ctx0" brushRef="#br0" timeOffset="34902.34">10100 5731 20 0,'0'0'45'0,"0"0"27"0,0 0 49 16,0 0-27-16,-5 53-35 16,-5-29 0-16,-1 2-37 0,-8 12-19 15,-4 7-3-15,0 0 1 0,2-7-1 16,3-8 0-16,5-12-13 0,1-4 13 16,-1 0 13-16,4-7 6 0,4-6-19 15,1-1 0-15,3-6-124 0,1-8-68 16,0 1 6-16</inkml:trace>
  <inkml:trace contextRef="#ctx0" brushRef="#br0" timeOffset="35069.1">9847 5845 108 0,'0'0'150'0,"0"0"-26"0,0 0-124 0,0 0-14 15,0 0-21-15,10 47 5 0,1-32 30 16,5 2 33-16,1 2-4 15,5-1-6-15,4 1-20 0,1 1-1 16,2 1-2-16,-8-6-202 0</inkml:trace>
  <inkml:trace contextRef="#ctx0" brushRef="#br0" timeOffset="35269.64">10365 5589 912 0,'0'0'189'0,"0"0"-101"16,0 0-88-16,0 0-176 0,0 0-3 16,0 67 172-16,3 2 7 0,-3 20 0 15,-3 10-19-15,-2-23-363 0,-1-10-44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01:40.888"/>
    </inkml:context>
    <inkml:brush xml:id="br0">
      <inkml:brushProperty name="width" value="0.05292" units="cm"/>
      <inkml:brushProperty name="height" value="0.05292" units="cm"/>
      <inkml:brushProperty name="color" value="#FF0000"/>
    </inkml:brush>
  </inkml:definitions>
  <inkml:trace contextRef="#ctx0" brushRef="#br0">2742 11467 52 0,'0'0'114'0,"0"0"23"0,0 0-32 0,0 0-27 0,0 0-29 0,0 0-10 16,0 0-20-16,0 0-5 0,0 0-14 16,-14-17-12-16,14 14-34 0,0-1-29 15,0-1-10-15,0 2 26 0,0 0 59 16,0 2 46-16,0 1-20 0,0 0-14 16,0 0-12-16,0 0-3 0,0 0-23 15,0 0-10-15,0 0-49 0,0 0 7 16,0 0 22-16,1 0 11 0,2 0 19 15,3 1 26-15,-1 1 0 0,4 0 0 16,0 0 0-16,0 1 1 16,1-1 1-16,1 1-1 0,1 1 0 0,-2 0 0 15,0-1-1-15,-1 2 1 0,1-2-1 16,0 0 0-16,2 1-1 0,1 0-12 16,1-2 11-16,5 1-1 15,0-1 1-15,5 0 2 0,3-2 2 16,3 0 1-16,2 0 13 0,2 0 4 15,2-2-7-15,2 0 0 0,-3 1-13 16,2-2 0-16,0 2-13 0,-1 1 10 16,-2 0 0-16,0 0 0 0,-2 0 0 15,0 2-17-15,-1 1 4 0,0-1 16 16,2 0 3-16,6 1-2 16,7-2 3-16,5-1 9 0,-3 0-12 15,-9 0-1-15,-12 0-1 0,-4-1 0 16,2 1-2-16,5 0 1 0,2 0 0 15,-4 0 0-15,-1 0 0 0,-4 0-11 16,-2 2 13-16,-2 0-4 0,-3-1 1 16,-3 1 3-16,-1 0 0 0,-4-2 2 15,-2 2 1-15,0-1 10 0,-2 0-10 16,-2-1-2-16,-1 2 1 0,0-2 1 16,-1 0 1-16,0 0-1 0,0 0-1 15,0 0-1-15,1 0 1 0,-1 0 15 16,0 0 5-16,0 0 11 0,0 0 16 15,0 0 29-15,0 0-6 0,0 0-23 16,0 0-10-16,0 0-3 0,-1 0-7 16,1 2-3-16,-2-2-26 15,-2 1-72-15,-1 0-235 0</inkml:trace>
  <inkml:trace contextRef="#ctx0" brushRef="#br0" timeOffset="966.55">2863 11381 505 0,'0'0'177'0,"0"0"-177"0,0 0-154 16,0 0-64-16,0 0 130 0,0 0 65 15,0 0 21-15,50-4 2 0,-36 1 0 16,3 1 0-16,2 0 0 0,-2 1 0 16,3 1 2-16,0 0 17 0,-1 3-16 15,2 4-3-15,-3 1-33 0,4 1-19 16,-3-2-7-16,2 0 20 0,2 0 23 16,1-3 12-16,1 0 1 0,1-4-12 15,2 0 15-15,2 0 0 0,-1-4 0 16,3 2 0-16,-1-3 0 15,1 3 0-15,-2-1 0 0,1 1 0 16</inkml:trace>
  <inkml:trace contextRef="#ctx0" brushRef="#br0" timeOffset="1416.66">4043 11448 3 0,'0'0'13'0,"0"0"17"0,0 0 152 16,0 0-25-16,0 0-37 16,0 0-18-16,0 0-37 0,0 0-7 15,0 0 17-15,1-2-22 0,-1 2-11 16,0 0-13-16,0 0-6 0,0 0 3 15,0 0-6-15,0 0-1 0,0 0 4 16,0 0-3-16,0 0-4 0,0 0 3 16,0 0 4-16,0 0 10 0,0 0-7 15,0 0 0-15,0 0-7 0,0 0-15 16,0 0-4-16,0 0-1 0,0 0-22 16,0 0-10-16,0 0 4 0,0 0 3 15,0 0 0-15,0 0 6 0,0 0 1 16,0 0 15-16,0 0-15 0,0 0 6 15,0 0 10-15,0 0-1 0,0 0-9 16,0 0 11-16,0 0 1 16,0 0 0-16,0 0 0 0,0 0 1 0,0 0 0 15,0 0-1-15,0 0-1 16,0 0-15-16,0 0 4 0,0 0-42 16,0 0-144-16,0 0-244 0,0 0 185 0</inkml:trace>
  <inkml:trace contextRef="#ctx0" brushRef="#br0" timeOffset="3283.16">4692 11476 15 0,'47'-2'20'0,"-1"0"32"0,3-1-29 0,2 2 3 16,-3 0-25-16,-4 1 1 0,-6 0-2 15,-8 0 0-15,-8 0 2 0,-4 0 11 16,2 0 0-16,-1 0-9 0,0 2 38 16,-6-2 17-16,-5 1-7 0,-1-1-31 15,-6 2-19-15,1-2 224 0,-2 0-86 16,0 0-68-16,0 0-20 0,0 0 3 15,0 0 4-15,0 0-13 16,0 0-11-16,0 0-12 0,0 0-20 16,0 0 11-16,0 0 2 0,0 0 3 15,0 0-2-15,0 0 2 0,0 0 14 16,0 0 12-16,0 0 11 0,0 0-17 16,0 0-10-16,0 0-3 0,0 0 0 15,0 0-6-15,0 0 6 0,0 0-7 16,0 0-2-16,0 0 5 0,0 0-5 15,0 0-16-15,0 0-1 0,0 0-20 16,0 0-9-16,0 0-7 0,0 0 7 16,0 0 3-16,0 0 9 0,0 0 4 15,0 0 11-15,0 0 2 0,0 0 1 16,0 0 2-16,0 0 0 0,0 0 16 16,0 0 1-16,0 0-1 0,0 0 4 15,0 0-3-15,0 0-7 0,0 0 0 16,0 0 0-16,0 0-10 0,0 0-1 15,0 0 0-15,0 0-2 16,0 0-1-16,0 0-12 0,0 0-3 16,0 0 0-16,0 0 3 0,0 0 0 15,0 0 9-15,0 0 3 0,0 0 1 16,0 0 0-16,0 0 4 0,0 0 12 16,0 0-3-16,0 0 0 0,0 0 0 15,0 0-11-15,0 0 0 0,0 0 1 16,0 0 1-16,0 0-3 0,0 0-1 15,0 0-1-15,0 0-3 0,0 0-15 16,0 0-1-16,0 0 4 0,0 0 0 16,0 0 0-16,0 0 13 0,0 0 3 15,0 0 3-15,0 0 13 0,0 0 0 16,0 0 7-16,0 0-7 0,0 0 4 16,0 0-1-16,0 0 1 15,0 0-4-15,0 0-3 0,0 0 3 0,0 0-12 16,0 0 9-16,0 0-10 15,0 0-2-15,0 0-1 0,0 0-23 16,0 0 21-16,0 0 2 0,0 0 1 0,0 0 0 16,0 0 1-16,0 0 2 15,0 0-2-15,0 0-1 0,0 0 12 16,0 0-10-16,0 0 0 0,0 0 14 16,0 0-15-16,0 0 1 0,0 0 10 15,0 0-10-15,0 0 1 0,0 0-2 16,0 0 0-16,0 0 0 15,0 0-1-15,0 0-1 0,0 0-2 0,0 0 0 16,0 0 0-16,0 0-2 16,0 0 2-16,0 0 1 0,0 0 0 0,0 0-1 15,0 0 1-15,0 0 1 0,0 0 0 16,0 0 1-16,0 0 2 16,0 0 0-16,0 0 0 0,0 0-1 15,0 0 1-15,0 0-1 0,0 0-2 16,0 0-1-16,0 0 0 0,0 0-2 15,0 0-14-15,0 0 4 0,0 0 11 16,0 0-1-16,0 0-10 0,0 0 11 16,0 0-1-16,0 0-14 0,0 0 4 15,0 0 0-15,0 0-13 0,0 0-16 16,0 0-17-16,0 0-74 0,0 0-53 16,-2 0-26-16,-1-2-273 0,8 4 76 15</inkml:trace>
  <inkml:trace contextRef="#ctx0" brushRef="#br0" timeOffset="5933.16">2341 9458 111 0,'0'0'59'0,"0"0"-50"0,0 0-9 0,0 0-36 16,0 0 4-16,0 0 16 0,0 0 16 16,0 0 2-16,0 0 1 0,53-28 20 15,-30 19-8-15,3 0-14 0,4 0 1 16,3 0-2-16,2 2-2 16,1 3-1-16,-1 0-20 0,1 4 7 15,-3-2-1-15,2 0 4 0,-2 0 12 16,-2-1 0-16,0 2 0 0,-2-3 0 15,-2 0 0-15,1-1 1 0,-2 1 0 16,-1-1 2-16,-1 2-2 0,-3 0 16 16,-2 1 7-16,-4 1 20 0,-2 1-21 15,-4 0 1-15,-3 0-3 0,-3 0-7 16,-2 0 6-16,-1 0 56 0,0 1 62 16,0 2 49-16,-2 0-104 0,-3 3-82 15,-4 6-131-15,2-2-178 0</inkml:trace>
  <inkml:trace contextRef="#ctx0" brushRef="#br0" timeOffset="11511.72">2452 11513 62 0,'0'0'0'0</inkml:trace>
  <inkml:trace contextRef="#ctx0" brushRef="#br0" timeOffset="11949.82">3556 11673 7 0,'0'0'3'0,"0"0"10"15,0 0-13-15,0 0 0 0,0 0-1 16,0 0 0-16,0 0-2 0,0 0 1 15,42 15 2-15,-34-15 1 0,-1 0 19 16,0 0-17-16,0 0 14 0,-1 0-15 16,-1 0-2-16,1-1 0 15,-4 0-4-15,-1 1 2 0,3 0-1 16,0 0 0-16,1 0-1 0,3 0 2 16,1 0 2-16,3 0 1 0,4-2 3 15,1-3 12-15,4-1-16 0,-1-4-3 16,3-3-36-16</inkml:trace>
  <inkml:trace contextRef="#ctx0" brushRef="#br0" timeOffset="12316.61">4061 11464 124 0,'0'0'368'0,"0"0"-208"0,0 0-72 0,0 0-61 0,0 0-27 0,0 0 0 16,0 0 3-16,0 0 0 0,0 0-3 15,0 0-22-15,0 0-11 0,0 0 17 16,0 0 13-16,0 0 2 0,0 0-2 16,0 0 1-16,0 0 2 0,0 0 23 15,0 0 10-15,0 0 3 0,0 0 3 16,0 0 0-16,0 0 23 0,0 0-20 15,0 0-16-15,0 0-9 0,0 0-17 16,0 0-4-16,0 0-28 0,0 0-7 16,0 0-46-16,0 0 23 0,0 0 10 15,0 0 6-15,0 0 7 0,0 0 13 16,0 0 8-16,0 0 18 16,0 0 16-16,0 0 7 0,0 0-23 15,0 0-10-15,0 0-72 0,0 0-29 16,0-2-71-16,0-3 51 0,-10-19 1 0</inkml:trace>
  <inkml:trace contextRef="#ctx0" brushRef="#br0" timeOffset="25566.61">5647 9328 13 0,'0'0'52'0,"0"0"40"0,0 0-14 0,0 0-42 0,39 6-17 0,-29-5-19 16,-1 0-2-16,-1 1 1 15,1 0 0-15,0 0 1 0,-2-1 0 16,-2 0 0-16,-2 0 0 0,-2-1 2 16,0 0 60-16,-1 0 104 0,3 0-87 15,-3 0-50-15,0 0 150 0,0 0-88 16,0 0-38-16,0 0-8 0,0 0-2 16,0 0-21-16,-3 0-22 0,0 0-17 15,-1-1-55-15,-3-1-32 0,0 1-46 16,-1-1-251-16,40 8 88 0</inkml:trace>
  <inkml:trace contextRef="#ctx0" brushRef="#br0" timeOffset="29550.77">10683 8069 64 0,'0'0'329'0,"0"0"-172"0,0 0-75 0,0 0-37 0,0 0-44 15,0 0-1-15,0 0-16 16,0 0 13-16,0 0-23 0,0 0-33 15,0 0-39-15,-4-3-65 0,4 3-3 16,0 0 55-16,0 0 75 0,0 0 36 16,0 0 0-16,0 0 0 0,0 0 0 15,0 0 0-15,0 0 0 16,0 0 0-16,0 0 18 0,0 0 77 0,0 0 35 16,0 0 24-16,0 0-53 15,0 0-46-15,0 0-30 0,0 0-25 16,0 0-23-16,0 0-12 0,0 0-31 15,0 0 4-15,0 0 13 0,0 0 10 16,0 0 7-16,0 0 6 0,0 0 6 16,0 0 8-16,2 1 12 0,0 1 1 15,1 0 0-15,0-1 0 0,-2 0 0 16,0 0 2-16,0-1-2 0,-1 1 0 16,0 0-1-16,0 1-126 0,-6-2 29 15</inkml:trace>
  <inkml:trace contextRef="#ctx0" brushRef="#br0" timeOffset="36183.93">10301 7894 10 0,'0'0'160'0,"0"0"-69"0,0 0-66 0,0 0-25 0,0 0 0 16,0 0 1-16,0 0 22 0,0 0 26 15,0 0 35-15,0 0-9 0,1 1-19 16,-1-1-17-16,0 0-3 0,0 0 0 15,0 0-10-15,0 0-10 16,0 0-13-16,0 0-3 0,0 0-13 16,0 0-13-16,0 0 10 0,0 0 14 15,0 0-1-15,0 0 3 0,0 0 0 16,0 0 13-16,0 0-10 0,0 0 10 16,0 0-13-16,0 0-2 0,0 0-31 15,0 0-19-15,-2 5-118 0,-3 3-74 16,-2 1 61-16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02:44.588"/>
    </inkml:context>
    <inkml:brush xml:id="br0">
      <inkml:brushProperty name="width" value="0.05292" units="cm"/>
      <inkml:brushProperty name="height" value="0.05292" units="cm"/>
      <inkml:brushProperty name="color" value="#FF0000"/>
    </inkml:brush>
  </inkml:definitions>
  <inkml:trace contextRef="#ctx0" brushRef="#br0">2330 7991 46 0,'0'0'156'0,"0"0"-9"0,0 0-23 0,0 0 6 16,0 0-9-16,0 0-33 0,0 0-23 16,0 0-10-16,0 0-25 0,-6-20-4 15,6 20-23-15,0 0-3 0,0 0-1 16,0 0-12-16,1 0-3 0,0 0-14 15,0 1-28-15,0 0-47 0,2 2 37 16,0 1 52-16,4 1 12 0,1-1-15 16,2 2 19-16,4-4 29 0,3 0 7 15,2 0 42-15,3 1-45 0,3-3-33 16,3 0-7-16,2 2-9 0,1-2 13 16,0 2 1-16,-1 1-2 0,-1 0-9 15,-2 0 13-15,-2 0-1 0,-1 1 1 16,-4-1-1-16,2 1 1 15,-2-2 1-15,1 0 3 0,-1 0-1 16,0-2-1-16,-1 1 1 0,1-1 0 0,-3 0-1 16,0 0 0-16,-4 0 0 15,-4 0 0-15,-2 0 0 0,-4 0-1 16,0 0-1-16,-3 0-2 0,0 0-11 16,0 0 13-16,-1 0 14 0,-4 0 9 15,-3 2-23-15,-2 4-49 0,-4 5-39 16,1-1 13-16,1 3 13 0,6-4-192 15</inkml:trace>
  <inkml:trace contextRef="#ctx0" brushRef="#br0" timeOffset="851.41">6066 8088 157 0,'0'0'81'0,"0"0"-22"0,0 0-4 0,0 0 1 0,0 0 6 16,0 0 22-16,0 0 27 15,0 0-3-15,0 0-56 0,0 0-26 16,-22-2-13-16,22 2-12 0,0 0-1 15,0-2 0-15,0 2-19 0,0 0-37 16,0 0-113-16,4 0 28 0,3 0 37 16,4 0 104-16,9 0 11 0,8-4 25 15,11-2 9-15,11-2 1 0,-4-1-3 16,-7 2-4-16,-13 2-13 16,-6 3 6-16,2-1-31 0,2 0-1 15,3 1 0-15,-4 0 0 0,1 2 0 16,-4 0 0-16,-3 0-3 0,-2 0 0 15,-3 0 0-15,-2 0 0 0,-3 0 3 16,-3 0 2-16,-2 0 14 0,-1 0 0 16,-1 0-13-16,0 2 10 0,0-2 27 15,0 0 67-15,-3 0-3 0,0 0-48 16,-2 0-43-16,0 0-13 0,2 0-43 16,1 0 1-16,-1 0-49 0,-2-4-506 0</inkml:trace>
  <inkml:trace contextRef="#ctx0" brushRef="#br0" timeOffset="1600.28">8860 8071 52 0,'0'0'238'0,"0"0"-55"0,0 0-20 0,0 0-16 0,0 0-56 16,0 0-36-16,0 0-19 0,0 0-10 15,0 0 3-15,0 0-25 16,43-40-3-16,-28 34-1 0,5 1-1 16,0 1 0-16,4 0 0 0,1 2-2 15,1 0 2-15,3 0 1 0,2 0 1 16,6-3 3-16,10-1 9 0,7-2-10 16,5-1-1-16,-7-1 1 0,-4 4 14 15,-15 3-4-15,-7 1 49 0,-9 2-40 16,-2 0-18-16,-1 0 9 0,2 0 9 15,-6 2 14-15,-3-1-13 0,-4 0-20 16,-1 0 36-16,-2 0 4 0,0-1-14 16,0 1-6-16,0-1-7 0,0 0 4 15,0 0-7-15,0 0 0 0,0 0-12 16,-2 1-1-16,2 0-23 0,-3 3-6 16,1-1-128-16,0 2-90 0,-5-5-431 0</inkml:trace>
  <inkml:trace contextRef="#ctx0" brushRef="#br0" timeOffset="2316.27">12541 8167 26 0,'0'0'144'0,"0"0"-24"0,0 0-28 0,0 0-21 16,-38-11-12-16,29 11 9 0,4-2 11 15,0 2 32-15,3 0-14 0,2-2-45 16,0 2-52-16,0 0-2 0,2 0-14 15,4 0-13-15,6 0 29 0,5-1 52 16,15-1 6-16,13-4 1 0,15-6-17 16,2 1-15-16,-5 0-1 0,-15 2 0 15,-13 3 3-15,-6 0 7 0,-2 2 0 16,3-2-10-16,3 0 3 0,2 1 4 16,-6 1-4-16,-5-1-13 0,-6 5-15 15,-6-1 0-15,-2 1-1 0,-3 0 39 16,-1 0 0-16,0 0-3 0,0 0-3 15,0 0-1-15,0 0 11 0,-1 0 2 16,-3 0 4-16,0 0-46 0,1 0-3 16,-4 0-42-16,3 0 13 0,-3 0-4 15,1 0 7-15,-2 1-52 0,5 2-287 16,-8-3-186-16,69-4-42 0</inkml:trace>
  <inkml:trace contextRef="#ctx0" brushRef="#br0" timeOffset="17100.53">8422 4084 72 0,'0'0'29'0,"0"0"-29"0,0 0-33 15,0 0 14-15,0 0 6 0,0 0 11 16,0 0 0-16,0 0-1 0,0 0 1 16,-2 3 0-16,2-3-21 0,1 1 21 15</inkml:trace>
  <inkml:trace contextRef="#ctx0" brushRef="#br0" timeOffset="31566.15">4248 11436 4 0,'0'0'3'0,"0"0"-1"0,0 0 1 0,0 0 0 0,42 26-2 16,-30-22 12-16,2 2-12 15,0-2 16-15,2 1 9 0,3 1 19 16,-2 0 11-16,3 0-14 0,-1 0-22 16,2-1-20-16,1-2-16 0,0 3 16 15,-1-4 58-15,0 2-19 0,3-1-9 16,1-3-7-16,-3 0-22 0,0 0 31 15,-2 0-9-15,1 0-7 0,-3 0-3 16,-1 0 4-16,-1-3 15 0,-3 1-6 16,0 0-3-16,-1 2-3 0,-1-2 6 15,-2 2-7-15,-1-1-15 0,1 0 12 16,2-1-13-16,-2 1 9 0,-2 0-11 16,3 0-1-16,-1-1 0 0,-2 1 0 15,2 0 3-15,-4-1 16 0,2 2-19 16,-3-1-2-16,0 1-11 0,0 0 0 15,-3 0 12-15,0 0 1 0,0 0 2 16,0 0 21-16,0 0-4 0,0 0 1 16,0 0-7-16,0 0-13 0,-1 0-42 15,0 0-164-15,0-2-91 0,0-1 118 16</inkml:trace>
  <inkml:trace contextRef="#ctx0" brushRef="#br0" timeOffset="32666.74">4390 11462 114 0,'0'0'111'0,"0"0"-82"0,0 0-29 0,0 0 0 0,0 0-42 0,0 0 19 15,0 0 23-15,0 0 26 0,0 0 13 16,0 0 4-16,-1 0-1 16,2 0-3-16,-1 0 13 0,0 0 20 15,0 0 29-15,0 0-52 0,0 0-49 16,0 0-10-16,0 0-91 0,1 0 7 15,3 0 29-15,4-1 65 0,0-1 26 16,6-1 2-16,1-1-27 0,3 0 79 16,4-1 8-16,3 0-39 0,2 1-23 15,4-2-22-15,-4 1 9 0,2 1-12 16,1-1-1-16,-2 2 0 0,-2-1 0 16,0 0 22-16,0-2-6 15,-4 3 20-15,2-5-23 0,-4 1 10 16,-2 2-1-16,-2-1-18 0,0 2-1 15,-3 1 10-15,-3 1-11 0,-3 1-2 16,0 0 0-16,-3 1-2 0,-3 0 2 16,-1 0 22-16,0 0 0 0,0 0-10 15,0 0-12-15,0 0-16 0,0 0-3 16,0 0 16-16,0 0 3 0,0 0 1 16,0 0 22-16,0 0 0 0,0 0-7 15,0 0 4-15,0 0-4 0,0 0 4 16,0 0 6-16,0 0-3 0,0 0-4 15,0 0-16-15,0 0 1 0,0 0 9 16,0 0-12-16,0 0-1 0,0 0 1 16,0 0 2-16,0 0 10 0,0 0 0 15,0 0-11-15,0 0 11 0,0 0-10 16,0 0-1-16,0 0 11 0,0 0-11 16,0 0 0-16,0 0 11 15,0 0-10-15,0 0 10 0,0 0-9 16,0 0-1-16,0 0-1 0,0 0 1 15,0 0 14-15,0 0-4 0,0 0 3 16,0 0-3-16,0 0 0 0,0 0-10 16,0 0 14-16,0 0-14 0,0 0 13 15,0 0-14-15,0 0 2 0,0 0 12 16,0 0-3-16,0 0-10 0,0 0 17 16,0 0-1-16,0 0-3 0,0 0 1 15,0 0-1-15,0 0 0 0,0 0-12 16,0 0-1-16,0 0 10 0,0 0-13 15,0 0-1-15,0 0-1 0,0 0-11 16,0 0 0-16,0 0 0 0,0 0 0 16,0 0 10-16,0 0 3 0,0 0 1 15,0 0 12-15,0 0 4 0,0 0 2 16,0 0-3-16,0 0 1 16,0 0-1-16,0 0-13 0,0 0 10 15,0 0-11-15,0 0 2 0,0 0-2 16,0 0 0-16,0 0-1 0,0 0-1 15,0 0 1-15,0 0 0 0,0 0-1 16,0 0 1-16,0 0 2 0,0 0 10 16,0 0 6-16,0 0-6 0,0 0 3 15,0 0-3-15,-1-1-13 0,-4 1 0 16,-2 0-45-16,1 0 19 0,-1 0 0 16,-1 0 10-16,3 0 13 0,-3 1 1 15,4 0 1-15,-2-1 0 0,2 1 1 16,2 0 1-16,1-1 0 15,-1 0 0-15,1 0-1 0,1 0-65 16,-1 0-49-16,1 0-58 0,0 0-1 16,0 0-111-16,0 2-126 0</inkml:trace>
  <inkml:trace contextRef="#ctx0" brushRef="#br0" timeOffset="46850.05">2457 9313 3 0,'0'0'0'0,"0"0"196"0,0 0-157 0,0 0-37 0,0 0 15 0,0 0-17 16,0 0 16-16,0 0 10 0,0 0-13 15,-27 5 3-15,26-7-12 0,0 2-1 16,0 0 0-16,1 0-2 0,0 0-1 16,0 0-1-16,0 0-19 0,1 0-28 15,2 0-76-15,3 0 68 0,2 0 43 16,3 0 13-16,3 0-2 0,2 0 0 15,3 0-13-15,3-2 15 16,0-2 19-16,2-1-19 0,0-1 20 16,-2-1 3-16,1 0-1 0,-3 2-2 15,-2 1-18-15,-2-1 0 0,-2 1-2 16,-3 2-1-16,-1-1-15 0,-2 1 16 16,-2 0-16-16,-2 1 4 0,0 0 12 15,-4-1 0-15,0 2 127 0,0-3 173 16,-4 2-173-16,-4-2-91 0,-1 1-17 15,-1 2-2-15,-2 0-16 0,-3 2-1 16,-1 5-1-16,-1 1-22 0,0 2 10 16,-1 1 13-16,1 0 16 15,2 0-14-15,1-2 11 0,2-1-12 0,3-2 24 16,4 0-25-16,1-4 0 16,1 0-1-16,3-1-28 0,0 0-43 15,5-1 27-15,0-2 32 0,3-17-428 0</inkml:trace>
  <inkml:trace contextRef="#ctx0" brushRef="#br0" timeOffset="50366.94">5064 9376 75 0,'0'0'159'0,"0"0"-159"0,0 0 0 0,0 0 169 0,0 0-35 15,55 11-134-15,-35-11-55 0,-2 0-17 16,10-8-160-16</inkml:trace>
  <inkml:trace contextRef="#ctx0" brushRef="#br0" timeOffset="50850.6">8286 9324 408 0,'0'0'831'0,"0"0"-685"0,0 0-146 0,0 0-146 0,0 0 2 16,0 0 47-16,49 17 77 0,-36-16-48 15,10-11-610-15</inkml:trace>
  <inkml:trace contextRef="#ctx0" brushRef="#br0" timeOffset="62566.44">11975 9322 7 0,'0'0'48'0,"0"0"8"0,0 0 12 0,0 0-68 16,0 0-6-16,0 0-51 0,0 0 57 15,0 0 56-15,44 0-1 0,-25-2-19 16,4 0-7-16,1-2-6 0,2 1 0 15,0-1-22-15,1 2 1 0,1-2-2 16,-1 1 0-16,0 2-2 0,-1-2-17 16,-1 3 6-16,-3-2-15 15,-2-2 28-15,-5 1 1 0,0-2 19 0,-4-3 16 16,-2 1-36-16,-4-15-209 0</inkml:trace>
  <inkml:trace contextRef="#ctx0" brushRef="#br0" timeOffset="63783.36">12426 8080 245 0,'0'0'107'0,"0"0"-51"0,0 0-11 0,0 0-9 0,0 0-23 0,0 0-10 0,0 0 17 16,0 0-17-16,0 0-1 0,0 0-2 15,-9 2-18-15,10-2-86 0,4 0-72 16,2 0 74-16,4 0 63 0,6 0 26 16,4 0 0-16,13 0 10 0,8-4 3 15,11-3 29-15,3-1 43 0,-8-1 3 16,-12 2-16-16,-15 2-7 0,-2 2 13 16,3-1-45-16,-2 0 3 0,2-1-10 15,-2 1 13-15,-5 1-4 16,-4 1 1-16,-2 1-19 0,-3-1 12 0,-1 1-16 15,-2 1-2-15,-2 0 2 16,-1 0 1-16,0 0 12 0,0 0 3 16,0 0 4-16,0 0-1 0,1 0 1 15,-1 0 3-15,0 0 6 0,0 0-3 16,0 0-6-16,0 0-17 0,0 0 9 16,0 0-12-16,0 0-3 0,0 0-10 15,0 0-1-15,0 0 1 16,0 0 10-16,0 0-20 0,0 0 10 15,0 0 10-15,0 0 3 0,0 0 0 16,0 0 0-16,0 0 1 0,0 0 2 16,0 0 10-16,0 0-10 0,0 0 13 15,0 0-14-15,0 0 11 0,0 0-11 16,0 0 0-16,0 0 1 0,0 0-2 16,0 0 0-16,0 0-1 0,0 0 0 15,0 0 0-15,0 0-1 0,0 0-1 16,0 0-1-16,0 0 2 0,0 0 1 15,0 0 1-15,0 0 2 0,0 0-1 16,0 0 1-16,0 0 10 0,0 0-10 16,0 0 14-16,0 0-4 0,0 0 0 15,0 0 3-15,0 0-14 0,0 0 1 16,0 0 1-16,0 0-2 0,0 0-2 16,0 0-1-16,0 0-3 0,0 0-12 15,0 0 13-15,0 0-10 0,0 0 10 16,0 0-10-16,0 0 9 15,0 0-9-15,0 0 11 0,0 0 2 16,0 0 0-16,0 0 0 0,0 0 1 16,0 0 0-16,0 0 0 0,0 0 0 15,0 0 2-15,0 0-3 0,0 0-1 16,0 0-1-16,0 0 0 0,0 0-11 16,0 0 10-16,0 0-10 0,0 0 0 15,0 0 10-15,0 0-14 0,0 0-5 16,0 0-27-16,0 0-7 0,0 0 1 15,0 0-20-15,0 0-39 0,0 0 0 16,1-2 32-16,3-3 17 0,1-2 26 16</inkml:trace>
  <inkml:trace contextRef="#ctx0" brushRef="#br0" timeOffset="64883.26">2408 7728 192 0,'0'0'0'0,"0"0"-75"0,0 0 46 0,21-42-23 0</inkml:trace>
  <inkml:trace contextRef="#ctx0" brushRef="#br0" timeOffset="65299.66">6294 7582 121 0,'0'0'0'0,"0"0"-49"0,0 0 19 16,0 0 4-16,0 0 10 0,0 0 16 16,0 0 0-16,0 0 0 0,0 0 0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04:19.172"/>
    </inkml:context>
    <inkml:brush xml:id="br0">
      <inkml:brushProperty name="width" value="0.05292" units="cm"/>
      <inkml:brushProperty name="height" value="0.05292" units="cm"/>
      <inkml:brushProperty name="color" value="#FF0000"/>
    </inkml:brush>
  </inkml:definitions>
  <inkml:trace contextRef="#ctx0" brushRef="#br0">15646 5418 11 0,'57'2'59'0,"5"-2"12"0,2-5 30 0,-4-3-32 0,-4-2 22 15,0 0 27-15,2-1-8 16,-3 1-51-16,-2 2-3 0,-9 2-17 0,-10 0-23 16,-13 4-16-16,-3 1-13 15,0 1-3-15,-1 0 16 0,-2 0 1 16,-5 1-1-16,-5 2-2 0,-2 2-18 16,-3-1-91-16,0 1-221 0,-10 2 25 0</inkml:trace>
  <inkml:trace contextRef="#ctx0" brushRef="#br0" timeOffset="532.96">16923 5354 277 0,'0'0'307'0,"0"0"-307"0,0 0-131 0,0 0-136 0,0 0 185 16,41 26 43-16,-12-22 39 0,14 2 222 15,17-2 23-15,9-2-118 16,4-2-7-16,-2 0-22 0,-3 0-7 16,-2-3-3-16,-5 2-42 0,-4-1-27 15,-15 1-16-15,-9 0-2 0,-14 0 1 16,-5 1 0-16,-2 0 0 0,-3 0 15 16,1-1-15-16,-8-1 0 0,-2 2 21 15,0 0-23-15,-5-2-75 0,-6 2-49 16,1-2-225-16,-15 2-278 0</inkml:trace>
  <inkml:trace contextRef="#ctx0" brushRef="#br0" timeOffset="8583.04">1686 8814 49 0,'0'0'388'0,"0"0"-258"0,0 0-58 0,0 0-20 16,0 0-52-16,0 0-36 0,0 0 36 16,0 0 0-16,0 0-56 0,-1 3 23 15,3-3 7-15,2 0 0 0,3 0 24 16,4-2 2-16,1 2-42 15,3 0 26-15,2 0 15 0,3 2-30 16,1 3 31-16,4-1 66 0,1-1 3 16,4-1-30-16,8-2 13 0,9-2-23 15,12-8 23-15,4-4-19 0,-1-2 0 16,-3-3-4-16,-4 4-16 0,0-3 13 16,3 0-10-16,2 1-13 0,-3 1 30 15,0 0-17-15,-4 5 7 0,-4 2-10 16,-5 3-13-16,-9 3-3 0,-8-1 2 15,-6 4 0-15,-5-1-6 0,0 1 5 16,1 0 2-16,0 1-12 0,-5 3 11 16,-2-2-20-16,-4 0 21 0,-1-2 20 15,-3 2 3-15,0-2 6 0,-2 0 17 16,0 0 42-16,0 1 9 0,0-1-15 16,0 0-27-16,0 0-12 0,0 0-4 15,0 0-7-15,0 0 1 0,0 0-14 16,0 0-3-16,0 0-3 0,0 0-9 15,0 0-2-15,0 0 0 0,0 0-1 16,0 0 0-16,0 0 0 16,0 0 1-16,0 0 0 0,0 0-1 15,0 0-1-15,0 0-43 0,0 0 43 16,0 0 11-16,0 0 5 0,0 0-14 16,0 0 0-16,0 0-2 0,0 0 1 15,0 0 1-15,0 0 11 0,0 0 0 16,0 0-11-16,0 0 1 0,0 0 10 15,0 0-13-15,0 0 0 0,0 0-16 16,0 0-7-16,-4 0-87 0,0 0-229 16,-17-7-778-16</inkml:trace>
  <inkml:trace contextRef="#ctx0" brushRef="#br0" timeOffset="20916.39">22315 6123 7 0,'0'0'94'0,"0"0"304"0,0 0-248 0,0 0-78 0,0 0-72 15,0 0-49-15,0 0 49 16,0 0 0-16,0 0 78 0,51 1 30 16,-29-1-43-16,0 0-20 0,0 0 1 15,2 0 22-15,2 0-19 0,2 0-10 16,-1 0-6-16,1 0-14 0,0 0 1 15,0 1-7-15,-3 0 3 0,-1 0-3 16,-4 0-13-16,0 0 1 0,-4 1 3 16,-4-2-1-16,-2 0 10 0,-5 2-10 15,-3-2-1-15,-2 0 11 0,0 0 17 16,0 0-1-16,0 0-13 0,0 0 1 16,0 0-1-16,0 0 0 0,0 0-16 15,0 0-15-15,0 0-106 0,3 0-120 16,-1 0-215-16,6-5-158 0</inkml:trace>
  <inkml:trace contextRef="#ctx0" brushRef="#br0" timeOffset="21685.98">22973 6093 85 0,'0'0'78'0,"0"0"-78"0,0 0 447 0,0 0-229 0,0 0-127 16,0 0-32-16,0 0 0 0,0 0 25 16,0 0-25-16,0 0-59 0,14 2 0 15,-2-2 0-15,2 1 2 0,1 0-2 16,3 0-1-16,-5 0-1 0,0-1 1 16,-5 2 1-16,-2-1 2 0,-2-1 24 15,0 0-6-15,-3 1-17 0,0-1 13 16,0 0-3-16,-1 1 0 0,0-1 4 15,0 0 5-15,0 0 4 16,0 0-3-16,0 0 0 0,0 0-7 0,0 0-12 16,0 0-1-16,0 0 10 15,0 0-13-15,0 0-2 0,-1 0-2 16,1 0 2-16,-1 0 1 0,1 0-1 16,-1 0-31-16,1 0 1 0,-1 0 6 15,0 0 6-15,-1 0 7 0,1 0 11 16,-1 0 0-16,0 0 1 0,-2-1 1 15,-4 1 0-15,-3-1-3 0,-3 1-30 16,-4-1 0-16,-1-1-2 0,-2 2 31 16,4-2 2-16,-2 2-14 0,6-1-4 15,5 1-2-15,2 0-1 0,4 0-20 16,2 0-38-16,3 0-98 0,4 1 179 16,6 1 13-16,4 0 36 0,5-1-23 15,3 1-24-15,1-2 11 0,-3 0-11 16,-4 0-2-16,-3 0 0 0,-5 1 2 15,-4 0-1-15,-3-1-1 0,-2 1 0 16,-2 0 17-16,0-1 18 0,0 0 5 16,0 0-8-16,-2 0 4 15,-2 0 16-15,-1 0-52 0,-5 0-34 0,-2 0-1 16,1-1 9-16,-1 1 9 0,4 0 14 16,1 0-13-16,4 0 12 15,2 0-12-15,1 0-3 0,0 0-4 16,0 0 6-16,0 0 1 0,0 0-26 15,0 0-17-15,0 0-150 0,-3-2-355 0</inkml:trace>
  <inkml:trace contextRef="#ctx0" brushRef="#br0" timeOffset="23066.32">4233 11510 59 0,'0'0'42'0,"0"0"-40"0,0 0 112 0,46-4-13 16,-24 3-19-16,4-3 136 0,9 0-146 16,7 0-16-16,12-1-17 15,4 1-23-15,-1 1 7 0,-5 3 3 16,-10 0 46-16,-5 0 29 0,-6-1-7 16,-10-1-25-16,-1 0-17 0,-1 0-20 15,1 0-16-15,-1 2-16 0,-5 0 0 16,-6 0-3-16,-1 0-23 0,-4 2-3 15,0-2 3-15,-2 1-4 0,-1-1-152 16,0-1-190-16</inkml:trace>
  <inkml:trace contextRef="#ctx0" brushRef="#br0" timeOffset="24316.14">23434 6109 147 0,'0'0'512'0,"0"0"-281"0,0 0-97 0,0 0-37 15,0 0-28-15,39-2-14 0,-18-1-9 16,4 0 6-16,2 1 0 0,3-1-6 16,7 0-14-16,6 1 4 0,-3 0 13 15,-3 0-4-15,-5 1-12 0,-8 0-10 16,3 0-1-16,0 1-9 0,-2-1-11 15,-4 1-2-15,-4 0 2 0,-5 0-2 16,-2 0-3-16,-5 0-10 16,-1 0 10-16,-2 0 0 0,-1 0 2 15,-1 0-1-15,0 0-11 0,0 0-7 16,0 0 4-16,0 0 16 0,0 0 16 16,0 0 10-16,0 0 0 0,0 0-3 15,0 0-4-15,0 0 4 0,0 0 0 16,0 0 3-16,0 0-3 0,0 0-4 15,0 0-6-15,0 0 0 0,0 0 3 16,0 0-3-16,0 0-9 0,0 0-1 16,0 0-1-16,0 0-2 0,0 0-1 15,0 0-2-15,0 0-14 0,0 0 4 16,0 0 12-16,0 0 1 0,0 0 0 16,0 0 0-16,0 0 2 0,0 0 1 15,0 0-1-15,0 0-1 0,0 0 2 16,0 0 0-16,0 0 10 0,0 0-9 15,0 0 9-15,0 0-11 16,0 0 1-16,0 0-1 0,0 0 0 0,0 0-2 16,0 0-3-16,0 0-13 15,0 0 3-15,0 0-3 0,0 0 12 16,0 0-9-16,0 0 11 0,0 0 1 16,0 0-1-16,0 0 1 0,0 0-1 15,0 0-1-15,0 0-23 0,0 0-36 16,0 0-29-16,0 0-30 0,0 0 11 15,0 0-20-15,0 0-14 0,0 0-64 16,3-5-115-16,-1 3-88 0,-7 9 183 16</inkml:trace>
  <inkml:trace contextRef="#ctx0" brushRef="#br0" timeOffset="36183.81">718 8088 29 0,'0'0'46'0,"0"0"3"0,0 0 19 0,0 0 20 0,0 0 27 0,0 0-11 15,0 0-16-15,0 0-59 0,0 0-29 16,-23-17-21-16,13 18-19 0,-3 5 18 15,-1 2 2-15,0 1 17 0,-3 1 1 16,1-2 2-16,2-1 14 16,3-4 9-16,3-1 19 0,0 0 10 15,3-2-3-15,-1 0 10 0,4 0 3 16,0 0-20-16,0 0-13 0,2 0-6 16,0 0-7-16,0 0-13 0,0 0-1 15,0 0-2-15,0 0-2 0,0 0-11 16,0 0-4-16,0 0-6 0,0 0-3 15,1 0 7-15,0 0-4 0,-1 0-13 16,3 0-23-16,-1 0-22 0,6 0 68 16,2 0 13-16,3 0 0 15,3 0-1-15,4-2 1 0,0-2 0 16,4-1 19-16,0 0 14 0,0-2 29 0,1 1-26 16,-1 0-20-16,-1 2-15 0,0 0 2 15,-3 2 11-15,2-2-1 16,1 1-11-16,-2 1 0 0,0 2 0 15,1-1 1-15,1 1-1 0,3 0 0 16,-1 0 1-16,0 0 13 0,2 0-14 16,2 0-1-16,-1-1 3 0,-1-1 9 15,1 0-13-15,-1 0 0 0,-2-2 0 16,-2 1 19-16,-1 2 40 0,-3-2-46 16,-1 3-13-16,-4 0-15 0,-1 0 14 15,-2 4 1-15,0-1-3 0,2 1 0 16,-1-2 2-16,1 1 0 0,1-2 1 15,3 0 12-15,1-1-12 0,0 0 0 16,2-1 1-16,2-3 15 0,-4 0-12 16,3-1-2-16,-3 1-1 0,1 1-1 15,-2 1-2-15,1 1 0 0,-2 1-1 16,0 0 1-16,2 0-14 16,-1 0 16-16,1 1 0 0,0 2 1 15,1-1-1-15,2 1-1 0,1-2-15 16,1-1 16-16,2 0 0 0,0 0 0 15,1-1 25-15,0-2-23 0,0 1 11 16,-1-1-12-16,-1 2-1 0,0 0 0 16,-2 1 0-16,0 0 0 0,-2 0 1 15,-1 0-1-15,-3 1-1 0,1 0 0 16,0 2 0-16,-3-1 0 0,2 1-2 16,1-2 3-16,0 2 3 0,1-1-1 15,0-1 1-15,3-1-1 0,-1 0-2 16,0 0 1-16,0-3 3 0,-1 0 18 15,-1 3-5-15,1-1 2 0,-2-2-17 16,-1 3-2-16,-3 0 0 16,1-2 0-16,0 2-1 0,-2 0 0 15,0 0 0-15,0 0 0 0,0 0 1 0,0 0 1 16,-1 0-1-16,1 0 0 0,-2 0 0 16,0 0-1-16,0 0-2 15,1 0 2-15,-3 0 0 0,2 0-2 16,-2 0 1-16,1 0 0 0,0 2 0 15,-1-2 1-15,2 0 1 0,-2 0 0 16,0 0 0-16,1 0-1 0,0 0 0 16,-1 0-1-16,0 3 2 0,1-3-2 15,0 1 0-15,0-1 1 0,0 3 1 16,0-3 0-16,0 0 0 16,-1 2 1-16,3 0 11 0,-1-2-11 15,-1 0-1-15,2 0 2 0,-1 0 2 16,1 0-3-16,-1 0-1 0,0 0 0 15,-1 0-2-15,-1 0 1 0,1 0-1 16,-1 0 1-16,0 0-2 0,-2 0 0 16,1 0 1-16,-1 0-2 0,-1 0 2 15,-1 0 2-15,2 0 1 0,-3 2 0 16,-1-2 12-16,1 2-10 0,0 0 13 16,-2-2-14-16,0 1 11 0,-1-1-10 15,0 0 17-15,0 1-1 0,0-1 8 16,0 0-8-16,0 0-19 0,0 0-18 15,0 0-12-15,0 0-6 0,0 0-29 16,0 0-222-16,-3-2-299 0</inkml:trace>
  <inkml:trace contextRef="#ctx0" brushRef="#br0" timeOffset="44083.83">375 8232 130 0,'0'0'131'0,"0"0"-128"0,0 0 121 0,0 0 46 0,0 0-56 0,0 0-46 15,0 0 4-15,0 0-30 16,0 0-42-16,2-15 0 0,-2 13 32 16,0 1 7-16,0 1 13 0,-2 0-6 15,2 0-17-15,-1 1-29 0,0 1-1 16,1-1-25-16,-1 1 13 0,1-2-20 16,0 2-6-16,0-2-20 0,0 0-35 15,0 2 3-15,0-2 6 0,2 2 42 16,4-1 43-16,0 0 160 0,5 0-13 15,1-1-79-15,4 0-22 0,3 0 0 16,3 0 2-16,4-2-12 0,7-1-19 16,11-4 9-16,10-1-24 0,5-4 30 15,3 1-2-15,-5-1 5 0,-3-2-33 16,1 3 30-16,4-2-3 0,2-2-12 16,2 1 6-16,0-3 16 0,3 1-17 15,-2 0 4-15,-2 0-13 0,-1 0 4 16,-1 0-4-16,0 1 3 15,-3 0-3-15,-3 5-12 0,-3 1 15 16,-2 1-3-16,-3 4-13 0,-8 2 4 16,-8 2-4-16,-8 0-1 0,-2 0-2 15,0 2 2-15,3 2-15 0,-1 1 3 16,-1 0 12-16,-3-2-11 0,0 2 12 16,-3-2 1-16,2 2 1 0,1-5 11 15,-2 1 0-15,1-1 4 0,0 2-15 16,-1-2 11-16,0 0-11 0,-1 0 0 15,-2 0 11-15,-1 0-10 0,1 0 1 16,-3 0-2-16,0 0-2 0,-1 0 1 16,0 0-1-16,-2 0 2 0,3 0 14 15,-2 0-12-15,1 0 12 0,-2 0-14 16,3 0 1-16,-2 0-2 0,-2 0-1 16,3 0 4-16,0 0-2 0,-2 0 0 15,-1 0-2-15,0 0-3 16,-1 0-10-16,-2 0 10 0,0 0-19 15,-2 3 5-15,0-3-2 0,-1 0 3 16,0 2-4-16,-2 0-32 0,-5 6-59 16,-6 3-100-16,-15 8 136 0,4-2-284 15,-24 0-299-15</inkml:trace>
  <inkml:trace contextRef="#ctx0" brushRef="#br0" timeOffset="47302.04">566 8139 88 0,'0'0'49'0,"0"0"-33"0,0 0 4 0,0 0 3 16,0 0 9-16,0 0-9 0,0 0-23 15,0 0-19-15,0 0-40 16,0 0 7-16,0 0 3 0,-12-13 13 16,15 13 13-16,-1 0 21 0,4 0-9 15,0 0 11-15,2 1 0 0,0 3 0 16,3 0 0-16,3 0 0 0,4 1 0 15,0-2 0-15,6 1 0 0,4-1 0 16,3-1 0-16,7 0 0 0,10-2 0 16,5 0 0-16,4 0 0 0,-7 0 0 15,-3 0 0-15,-5 0 0 0,-1 2 0 16,1-2 0-16,-1 2 0 0,0-2 0 16,2 0 11-16,1 0-9 0,1 0 0 15,2 0-1-15,3 0 1 0,0 0 1 16,1-2-2-16,0 0 1 0,-2-2-2 15,1 1-1-15,-1 0-15 0,0 0 14 16,-1-1 2-16,-3 2 3 0,0-2 13 16,-4 1-14-16,-8 2 14 15,-7 1-12-15,-4 0 9 0,-5 0-11 16,4 0 1-16,3 0 9 0,0 0-11 0,0 0 0 16,-1 0 3-16,0 0-1 0,1 0 0 15,2 0 0-15,2-4 1 16,2 2-4-16,1-2 0 0,1 1-3 15,-1-2 2-15,0 3-1 0,-2-2 1 16,-2 0 1-16,-5 1 1 0,-3 0 0 16,-5 1 0-16,-4 0 1 0,-3 1 0 15,-3 0-1-15,-3 1 15 0,0 0 33 16,-1 0 6-16,0 0 7 0,0 0-10 16,0 0-32-16,0 0-20 0,0 0-52 15,0 0 0-15,0 0 3 0,1 0 10 16,2 0 19-16,1-1 20 0,1-1 0 15,2 0 1-15,-2-2-1 0,0 0-24 16</inkml:trace>
  <inkml:trace contextRef="#ctx0" brushRef="#br0" timeOffset="48633.41">3168 7966 4 0,'0'0'20'0,"0"0"-20"0,0 0 0 0,0 0 0 0,0 0 16 0,0 0 30 15,0 0 78-15,0 0 208 0,0 0-149 16,0 0-183-16,16-33-39 0,-18 15 3 15,-2 1 36-15,0-1 26 0,1 1-6 16,-4-1-19-16,2 1-1 0,-1-2-2 16,0 0 0-16,-2-2 4 15,3 2-2-15,-4-1 13 0,3 0-12 16,0 0 0-16,1 0 17 0,-1-2-18 0,2 1 0 16,0 2 1-16,1-2 3 0,-1 2 38 15,2 0 0-15,-1 0-42 0,-2 1-3 16,3 0 1-16,-1 0-1 15,-2 0 3-15,1 1 3 0,1 2 26 16,-4-1-6-16,3 2 13 0,0 0-20 16,0 1 14-16,1 1-30 0,0 3-4 15,0-1 4-15,1 3 2 0,1 1 11 16,-1 1 0-16,1 1 10 0,0 2-10 16,1 2-10-16,0-3-1 0,0 2 1 15,0 0 10-15,0-1-11 0,-1 0 1 16,-1 0 10-16,2-1-10 0,-4 0-2 15,0 1-1-15,0-2-17 0,-2 2-5 16,0-4-4-16,-2 5 6 0,0-4 19 16,-1 2-12-16,0 0 12 0,-1-1 1 15,-1 0 0-15,0-1 2 0,-3 0 1 16,-1-1 0-16,-3-1 1 0,-2-1-3 16,-5 1-1-16,-11 0-3 0,-12 4-24 15,-15 1 5-15,-7 2-4 0,-4 2 6 16,1 3-19-16,2 4-7 0,-2 0-25 15,2-4-66-15,-1 2-23 16,2-2 88-16,-1-1 46 0,1 0 23 16,1 0 1-16,-2-1-1 0,2 0 3 15,0-3 20-15,5 0-17 0,5-2 131 16,-1-4-56-16,-1 4 388 0,-3 2-466 16,-4 4-140-16,-2 6 62 0,1-3 52 15,2 2-16-15,3-2 26 0,7-2 15 16,5-1 2-16,7-2 19 0,9-2 3 15,5 0-4-15,11 0 14 0,0 0-7 16,-2 0 10-16,-2 0-17 16,-2-2-19-16,2 2 0 0,4-2 1 15,0 2 2-15,2 0 16 0,0-2-6 16,4 1 0-16,0 1 4 0,2-1-1 16,2 1 0-16,2 0 0 0,3-2-3 15,3 2 17-15,1 0-30 0,1 0-13 16,0 0-33-16,0 0 14 0,2-1-34 15,-1 1 14-15,-1 0-3 0,0-1 16 16,1 1 0-16,-1 0-4 0,2 1-16 16,-1 3 59-16,2 2 0 0,-1 2 20 15,-1 2-4-15,-1 1-12 0,-3 3-2 16,-4 2 37-16,-4 1-3 0,-3 0-13 16,-2 1 3-16,-4-2-4 0,2 0-19 15,-2-5 19-15,4 1-18 0,0-4-1 16,2 2-3-16,1-3-2 0,2 0-18 15,3 2 7-15,-2-1-3 0,2-1 13 16,2-1-10-16,0 1 12 16,1 0-1-16,1 1-11 0,-1-2 0 15,2 4 0-15,0-1 0 0,-1 3-3 16,1-1 3-16,2 2 0 0,-1 1 12 16,0 1-2-16,0 0 0 0,0 4 0 15,1 0-10-15,0 1 13 0,1 2-1 16,0-3-12-16,0 2 11 0,0-4-1 15,4-1-1-15,1 0-12 0,-1-1-43 16,2 0 30-16,-2 0 28 0,2 4 0 16,-1 4 2-16,2 2-1 0,-2 5 1 15,0 0 12-15,1-1 3 0,-1 0-16 16,5-4-27-16,5-1 26 0,7 2-19 16,13-3-6-16,18-2 24 0,-4-5-151 15,19-16-146-15</inkml:trace>
  <inkml:trace contextRef="#ctx0" brushRef="#br0" timeOffset="70016.25">729 7980 12 0,'0'0'49'0,"0"0"-7"0,0 0 17 0,0 0-53 0,0 0-6 15,0 0 0-15,0 0 25 0,0 0-2 16,0 0 20-16,0 0-11 16,-5 0-6-16,2 0 134 0,2 2-117 15,-1-2-30-15,1 0 26 0,1 0-10 16,0 0-29-16,0 0 0 0,0 0 0 15,0 0 20-15,0 0-7 0,0 0-10 16,0 0-2-16,0 0-1 0,0 0-16 16,0 0-27-16,0 0-32 0,0 0-49 15,1 5 40-15,0-1 84 0,-1 2 6 16,1 3 105-16,0 1-69 0,0-1-22 16,1 1-20-16,1-1 2 0,1-1-2 15,-1-2-87-15,1 1 25 0,2-3 23 16,2 0 3-16,-1-2 17 0,5 1 19 15,0-1 26-15,2 0-3 0,5 0-4 16,0 0 17-16,5 0-16 0,0 1 6 16,3-1-26-16,1 1 2 0,0-1 27 15,1 2-16-15,1-2 59 0,1 1-59 16,-1 1 7-16,0-2-20 0,-1 0 2 16,3 0-22-16,-5 0-19 15,0-1 0-15,-2 1 19 0,-1-1-4 16,0 1 22-16,-2-1 4 0,-3 0-4 15,0 1-27-15,-2-2 28 0,0 2-1 16,-2-2-10-16,-2 2 11 0,2 1 2 16,-1 0-1-16,0-1 16 0,3 0 3 15,0 0-18-15,2-1 11 0,-1-1 14 16,3 0 16-16,-3 0-41 0,2 0 32 16,-2-1-14-16,0 0 7 0,-2 0-26 15,0-1 4-15,-2 0-4 0,0 2-36 16,-1 0 24-16,-2 0 11 0,-2 0 0 15,-1 2-19-15,2-1 18 0,-2 1 2 16,2-1 0-16,0 1 18 0,1-1-5 16,3-1 20-16,3 0 3 0,1-1-13 15,1-1-23-15,0 0-1 0,1 0 0 16,0 0 1-16,0-1 22 0,-2 2 8 16,0-1-14-16,-3 1 4 15,-2 1 5-15,0 0-25 0,-2 0 0 16,-1 0-3-16,-3 0 2 0,2 0-12 15,-2 0 12-15,2 0 1 0,2-1 19 16,3-1 7-16,2-1 3 0,2-1 10 16,3 0-13-16,0-1-22 0,-1 0 9 15,1 1 7-15,-4 1-20 0,-1 0 0 16,-2 1-13-16,0 1 10 0,-4 0 2 16,0 1-12-16,-2-1 11 0,0 1-28 15,0 0 30-15,1-1 18 0,2 0-18 16,1 0 0-16,2-1 2 15,0-2 4-15,2 2-3 0,0-2-5 16,0 1 4-16,0 0 9 0,-1 1-11 16,-1 1 17-16,-2-1-15 0,-2 2-1 15,-2 0 12-15,-3 0-13 0,0 0-23 16,-1 0 4-16,1 0 19 0,1-1 29 16,1 0-27-16,1 0 21 0,2-2-10 15,3 0 9-15,0 2-21 0,2-2-2 16,-1 0 2-16,-1 1 0 0,1 0 13 15,-1 2-14-15,-3-1-16 0,0 1-4 16,-1 0 1-16,-1 1-7 0,0 1 23 16,0 1-10-16,1-1 0 0,-1 1 13 15,1-2 3-15,1 2-1 0,0 1 14 16,-1-2 4-16,1-2-20 16,0 2-3-16,-2-1 0 0,0 0 3 0,0 0-3 15,-2 0 1-15,0 0-11 16,-3 0-4-16,0-1 4 0,-3 3-16 15,1-3 29-15,0 0-1 0,1 4 1 16,-2-4 44-16,2 4-31 0,0-2 7 16,1 1-19-16,0-1 2 0,0 0-3 15,-1-1 1-15,0 0 2 0,0-1-3 16,0 1-20-16,-2-1 19 0,0 0 1 16,0 0 29-16,0 0 4 0,0 0 0 15,0 0-14-15,0 0-3 0,0 0 1 16,0 0-1-16,0 0 0 0,0 0-15 15,0 2-1-15,0-2-1 0,0 0-22 16,0 0-9-16,0 0-4 0,0 0 7 16,0 0 9-16,0 0 19 0,0 0 1 15,0 0 13-15,0 0 7 0,0 0 9 16,0 0 4-16,0 0-1 0,0 0-12 16,0 0-20-16,0 0-88 15,-1 0-176-15,-2 1-163 0,7-2 170 0</inkml:trace>
  <inkml:trace contextRef="#ctx0" brushRef="#br0" timeOffset="75599.32">2642 11534 130 0,'0'0'0'0,"0"0"-1"0,0 0 1 0,0 0 0 15,0 0 0-15,0 0 22 0,0 0 4 16,38-22-26-16,-23 13-6 0,3-1-24 16,0 1 29-16,3 1-10 0,0 0 11 15,0 4 18-15,-3-1-18 0,0 3-36 16,-3 0 34-16,0 2-2 0,-2 0-9 16,-4 1 12-16,0 2-1 0,0 0-1 15,-1 0-17-15,0-1 18 0,1 0-8 16,1 1 10-16,2-3 13 0,1 2 20 15,1-2-10-15,1 0 3 0,3-2-10 16,2-1-16-16,1 1 30 0,1 0-30 16,2-1 21-16,0 0-21 15,-1 3-20-15,2 0 20 0,-3 0 1 16,2 0 2-16,-2 0 10 0,-3 0-13 16,1 4 0-16,-2-1-2 0,-1-1-1 15,0 2-1-15,2-1 4 0,-1 0 39 16,4 2 33-16,2-2-26 0,1 1 29 15,2-4 16-15,3 0-39 0,1 0-9 16,6-5-24-16,7 1-19 0,-2-1 17 16,-5 1-8-16,-7 1-9 0,-4 1 0 15,2 0 1-15,3 0 19 16,-4 1-20-16,0-2 1 0,-5 3-1 0,-1 0 0 16,-4 0-1-16,-2 0-14 15,-1 0-3-15,-4 0 17 0,1 2 1 16,0-1 0-16,0-1 4 0,1 0 28 15,1 0 1-15,1 0-14 0,2 0 4 16,-2 0-7-16,0 0-14 0,0 0-2 16,-1 0 26-16,-1 0-24 0,-2 0 16 15,-2 0-18-15,0 0-1 0,-3 0-1 16,1 1 0-16,-5 0 1 0,0-1-3 16,0 1 1-16,0 0 3 0,-1-1 3 15,0 0-3-15,1 0 0 0,1 0-32 16,2 0 32-16,-1 0 26 0,5 0-24 15,-3 1 0-15,3-1 11 0,-2 0-12 16,2 0 2-16,-3 0-1 0,1 0 1 16,-1 0-2-16,1 0 0 0,-1 0-1 15,-1 0 0-15,3 0-3 16,-4 0 1-16,4 0 2 0,-4 0-3 0,3 0-17 16,1 0 20-16,1 0 3 15,2-1 10-15,2-1 0 0,5-1-13 16,-1-2 23-16,5-1-23 0,-1 2 14 15,1-1-14-15,1 0 0 0,0 2-3 16,-3 0 1-16,2 1 1 0,-5 1 1 16,-1 1-2-16,-4 0-18 0,-1 0-3 15,-2 0 22-15,-3 0 0 0,-2 0-28 16,-1 0 16-16,0 0 0 0,-2 0 13 16,0 0 0-16,0 0 26 0,0 0-4 15,0 0-22-15,0 0-1 0,2 0-41 16,0 0 32-16,-1 1 10 0,3-1 52 15,1 2-21-15,-3-1-30 0,-1-1-2 16,0 1 0-16,0-1 1 0,-1 1 32 16,0-1 7-16,0 1-6 15,-2-1-33-15,-3 1-49 0,-3 0-65 0,-1 0-430 16</inkml:trace>
  <inkml:trace contextRef="#ctx0" brushRef="#br0" timeOffset="93016.32">835 8129 8 0,'0'0'13'0,"0"0"-13"0,0 0-21 0,0 0 21 15,0 0 0-15,42 7 0 0,-31-10 13 16,1 1-13-16,2-2-1 16,1 0 1-16,-1 1-1 0,0 0-2 15,-1-1 2-15,0 2 1 0,-1 2 1 16,-3 0 21-16,-5 0-6 0,1 0-16 16,-4 0-3-16,-1 0 3 0,0 2 23 15,-1 1-13-15,-12 5-10 0</inkml:trace>
  <inkml:trace contextRef="#ctx0" brushRef="#br0" timeOffset="95600.14">409 8759 78 0,'0'0'131'0,"0"0"-89"0,0 0-42 0,0 0-46 16,0 0 33-16,0 0 12 0,23-48-2 15,-14 32-13-15,3 0-20 0,-1-3 16 16,4 0 17-16,-2-1 1 0,1 0-1 16,0-1 2-16,1-1 1 0,5-1 1 15,-2-1 12-15,4 0 0 0,-2 0 16 16,-1 0-29-16,-1 4-1 0,-1 2-2 15,-4 4-10-15,-3 3 13 0,-5 4 0 16,0 2 0-16,-4 2 3 0,-1 3 39 16,0 0 63-16,0-1-56 0,0 1-35 15,-2-2-14-15,-3 1-20 16,2 1-143-16</inkml:trace>
  <inkml:trace contextRef="#ctx0" brushRef="#br0" timeOffset="95892.04">742 8420 10 0,'0'0'0'0,"-1"53"-10"0,1-37 10 0</inkml:trace>
  <inkml:trace contextRef="#ctx0" brushRef="#br0" timeOffset="101649.37">1598 8067 218 0,'0'0'43'0,"0"0"-43"16,0 0-101-16,0 0 36 0,0 0 42 16,0 0 19-16,0 0 2 0,0 0 0 15,0 0 2-15,0 0 1 0,28-4-1 16</inkml:trace>
  <inkml:trace contextRef="#ctx0" brushRef="#br0" timeOffset="125532.83">22282 6005 104 0,'0'0'46'0,"0"0"0"0,0 0 35 0,0 0-38 0,0 0-24 0,0 0 4 16,44 0 19-16,-29 1-38 0,1 0 64 15,-2-1 10-15,3 0-19 0,-1 0 49 16,6 0 12-16,-1 0 17 0,4 2-85 15,-2 1-51-15,0 2-1 16,-1-1-16-16,-3-1 13 0,-3 1-14 16,-3-1 16-16,-1-1 0 0,-3 1 0 15,-2 0 1-15,1-2 2 0,-1-1 11 16,0 2 0-16,0-2 1 0,-1 0 2 16,1 0-3-16,-3 2-11 0,-1-2-1 15,0 0-1-15,-2 2-59 0,-1-2-253 16,0 0 70-16,0 2-35 0</inkml:trace>
  <inkml:trace contextRef="#ctx0" brushRef="#br0" timeOffset="126050.61">23010 6046 16 0,'0'0'101'0,"0"0"-16"0,0 0 6 0,0 0-16 0,0 0-26 0,0 0-9 16,0 0 119-16,0 0-45 15,0 0-9-15,0 0-37 0,3 4-25 16,-2-4 2-16,0 0 14 0,0 0 12 16,1 0-25-16,-1 0-23 0,0 0 6 15,0 0-3-15,1 0-26 0,1 1 0 16,3-1 0-16,0 2 20 0,3-2-20 15,-4 2-2-15,2 0-15 0,-2-2 14 16,1 2-10-16,-3-1 11 0,2 1-1 16,0 0 0-16,-2-2 3 0,0 0 0 15,0 0 13-15,-1 0-9 0,0 0 12 16,-1 0-3-16,-1 0 0 0,0 0 7 16,0 0-1-16,0 0 7 0,0 0 3 15,0 0-29-15,0 0-58 0,0 0-69 16,0-2-88-16,0 2-147 15,0-7-222-15</inkml:trace>
  <inkml:trace contextRef="#ctx0" brushRef="#br0" timeOffset="126950.43">23444 6135 33 0,'0'0'101'0,"0"0"-65"0,0 0 39 0,0 0 39 0,0 0-56 0,0 0-18 16,0 0 48-16,0 0 32 0,0 0-12 15,0 0-1-15,2 0 4 0,-2 0-23 16,1 0-13-16,0 0-33 0,0 0-30 16,3 0-12-16,2 0-3 15,5-4-13-15,10 1 16 0,4-1 2 16,12-2 15-16,9 1-17 0,13 1 0 16,5 2 17-16,-4 0 25 0,-1 1 7 15,-10 1-10-15,-2 0-10 0,-3 0-3 16,-8 0 7-16,-6 0-4 0,-9 0-9 15,-3 0-1-15,1 0-16 0,1-1 23 16,-2 0-9-16,-6 0-1 0,-4 0-3 0,-4 0 0 16,-3 1 10-16,-1 0-1 15,0 0-9-15,0 0-9 0,0 0 12 16,0 0-16-16,0 0 0 0,0 0-13 16,0 0-10-16,0 0-9 0,0 0 2 15,0 0 8-15,0 0 22 0,0 0 13 16,0 0 9-16,0 0-5 0,0 0 5 15,0 0-9-15,0 0 0 0,0 0 4 16,0 0-1-16,0 0-13 0,0 0 10 16,0 0-13-16,0 0 0 15,0 0-3-15,0 0-17 0,0 0-2 16,0 0-1-16,0 0 0 0,0 0 4 0,0 0 6 16,0 0 9-16,0 0-9 15,0 0 13-15,0 0 3 0,0 0 19 16,0 0 4-16,0 0 0 0,0 0-6 15,0 0-7-15,0 0-10 0,0 0 0 16,0 0 14-16,0 0-16 0,0 0 0 16,0 0 0-16,0 0 2 0,0 0 13 15,0 0-12-15,0 0-3 0,0 0-1 16,0 0 0-16,0 0 0 0,0 0 1 16,0 0-1-16,0 0 0 0,0 0-1 15,0 0-1-15,0 0-2 0,0 0 1 16,0 0 3-16,0 0 1 0,0 0 1 15,0 0-2-15,0 0 0 0,0 0-110 16,0 0-89-16,-4 0-87 0,0 0-138 16,-12 0-261-16,40 0 669 0</inkml:trace>
  <inkml:trace contextRef="#ctx0" brushRef="#br0" timeOffset="128066.52">22423 6027 13 0,'0'0'196'0,"0"0"-40"0,0 0-87 0,0 0-67 0,0 0-1 0,0 0-1 16,0 0 2-16,0 0-1 0,0 0 2 16,0 0 17-16,-1 0-17 0,2 0 36 15,-1 0 40-15,0 0-43 0,0 0-23 16,0 0-11-16,0 0 0 0,0 0-2 16,1 0-3-16,-1 1-27 0,0-1-6 15,1 1-6-15,-1-1-13 0,2 1-24 16,-2 0-54-16,6 1 107 0,1 1 26 15,4 1 270-15,6 0-74 0,4 0-23 16,4-1-50-16,12 1-51 0,9 1-43 16,13 5-19-16,8-2-10 0,-1 3 0 15,-1-1 19-15,-5-1-3 0,-2 0-16 16,-6-2 11-16,0 0-11 0,-4-3-3 16,0 3 3-16,-3-3 1 0,-3-2-1 15,-2 0 19-15,-7 0-17 0,-5 0-2 16,-5-2 13-16,-1 0-11 0,5 0 14 15,3 0-14-15,6 0 27 16,-1 0 27-16,1 0-4 0,0 0-13 16,-2-2-3-16,1 0-17 0,-1 1-17 15,1 1-2-15,-1 0 1 0,-1 0 0 16,0 0 1-16,2 3-2 0,-6-1 0 16,3 0 3-16,-5 2 13 0,-1-2-15 15,-3 1 12-15,-2-1-11 0,-5 0 11 16,-4 0-12-16,-1-2 19 0,-5 0 3 15,-1 0 13-15,-2 2-7 0,-1-2-13 16,-1 0-13-16,1 0 14 0,1 0-15 16,0 0 11-16,-1 0-10 0,1 0-1 15,-2 0-1-15,-1 0 0 0,1 0 12 16,-1 0 7-16,0 0-1 0,0 0 1 16,0 0-18-16,0 0-2 15,0 0-2-15,0 0-18 0,0 0 7 0,0 0 13 16,0 0 0-16,0 0 4 0,0 0 9 15,0 0-13-15,0 0-1 16,0 0 1-16,-1 0 0 0,1 0 13 16,0 0 0-16,0 0-10 0,0 0 13 15,0 0 4-15,0 0-4 0,0 1 3 16,0-1-15-16,-1 0-4 0,-1 0-16 16,-1 0-6-16,-5-3 2 0,-5 0-55 15,-13-3-104-15,-14 0 27 0,-15 2-83 16,5-2 157-16,10 6-144 15,12-2 206-15,9 2-56 0,-4 0 62 0,-9 0-175 16,-14 0-161-16,9 0 159 16</inkml:trace>
  <inkml:trace contextRef="#ctx0" brushRef="#br0" timeOffset="128632.69">22663 6085 26 0,'79'-8'20'0,"6"1"6"0,4-3 19 16,-3 3 63-16,6-2 0 0,0 2-50 15,2 0 86-15,-2 1-69 0,2 1 0 16,-3-1-33-16,-2 2 4 0,-2 2-30 16,-14 1-13-16,-9 1 8 0,-18 0-11 15,-16 1-2-15,-11 1-11 0,-6 1 11 16,-1 0-11-16,-2-1 11 0,-4 0-2 15,-1 0-28-15,-3-2 32 0,-2 0 19 16,0 0 14-16,0 0 3 0,0 1 0 16,0-1-14-16,0 0-5 0,0 0-1 15,1 0-3-15,-1 0 0 0,0 0-10 16,0 0 1-16,0 0-1 0,0 0 29 16,0 0-19-16,0 0 1 0,0 0-12 15,0 0 1-15,0 0 10 0,0 0-13 16,0 0-1-16,0 0-2 0,0 0-1 15,0 0-9-15,0 0 12 16,0 0 0-16,0 0-1 0,0 0-1 0,0 0-1 16,0 0 1-16,0 0-20 15,-2 1-3-15,-4 1 10 0,-3 0 13 16,-3 2-20-16,0-2 22 0,0 2-51 16,2-1-124-16,2 1-10 0,3-2-127 15</inkml:trace>
  <inkml:trace contextRef="#ctx0" brushRef="#br0" timeOffset="129933.63">22626 5312 228 0,'0'0'65'0,"0"0"121"0,0 0-78 16,0 0 202-16,26-45-180 0,-18 31-130 15,-1-3-12-15,2-2 12 0,3-4 49 16,1 0 32-16,4-4-81 0,3-2 0 15,0 0-68-15,4-1-20 0,-3 3 36 16,0 4 26-16,-6 3 6 0,0 3-25 16,-4 4 25-16,-2 1-3 0,-2 5 21 15,-3 2 0-15,-3 1 0 0,0-2 2 16,-1 3 0-16,0-1-64 0,0 0-15 16,-1 1-2-16,1 1 25 15,-2 1 53-15,1 1 3 0,0 0 0 0,0 0-42 16,-2 0-37-16,1 3-30 15,-1 1 109-15,-1 2 0 0,0-3-160 16</inkml:trace>
  <inkml:trace contextRef="#ctx0" brushRef="#br0" timeOffset="130233.31">22525 5068 52 0,'0'0'196'0,"0"0"-108"16,39-30-46-16,-19 16-12 0,4 0 28 0,3-3-28 15,3 1-27-15,3-2 13 16,1 1 1-16,-2 0-1 0,2 1 7 16,-5 3-10-16,-2 1-11 0,-5 3 0 15,-2 2 1-15,-5 2 9 0,-3 1-12 16,-2 2-13-16,-3 1 10 0,1 1-23 15,-3 0 6-15,3 3-3 0,0 3-3 16,-1 3-23-16,2 1-12 0,-4 3 31 16,2 1 27-16,-4 3-17 0,4-1 4 15,-2 3 16-15,5 0 13 0,-4-6-13 16,11 2-114-16</inkml:trace>
  <inkml:trace contextRef="#ctx0" brushRef="#br0" timeOffset="131432.79">22671 4285 303 0,'0'0'121'0,"0"0"-92"0,0 0 85 0,0 0-114 0,0 0-49 15,0 0 4-15,-50 33 12 16,33-16 14-16,2 1 15 0,1 1-12 16,3 2 14-16,4-5-11 0,2 2 11 15,4-4-2-15,1-2-18 0,5-2 5 16,4-3 17-16,2-5 1 0,3-1 29 15,2-1-4-15,1-5 13 0,-2-2-3 16,2-5 6-16,-2 1-9 0,-4-2 3 16,-2-5 3-16,-3 1 0 0,-2-2-6 15,-4 0 28-15,-2 1-25 0,-4 1 20 16,0 1 2-16,-2 3 11 0,2 3 29 16,-3 0-50-16,1 4-48 0,3 1-29 15,-1 1-13-15,3 4 3 0,0 0 0 16,3 0-7-16,0 0-26 0,0 0-45 15,0 0 13-15,0 0 19 0,3 2-6 16,2 0 62-16,1 1 29 0,4 0 43 16,2-2 54-16,2-1 18 15,1 0-24-15,3 0 3 0,-3-3-58 0,-2 0-23 16,-4 1-9-16,-3 1-4 16,-2-1 0-16,-2 2-40 0,-1 0 21 15,-1 2-33-15,0 3-62 0,0 6 110 16,-2 6 4-16,-2 4 46 0,1 5 13 15,-2-2-23-15,0-2-36 0,3-3-4 16,2-6 3-16,0-3 0 0,0-4 0 16,0-4-1-16,0 0 2 0,0-2 44 15,0 0 22-15,0 0 2 0,1-2 30 16,1-2 32-16,2 0-29 0,-1-4-49 16,0-1 23-16,2-1-20 0,2-1-22 15,1 0-33-15,0-1-1 0,1 2-74 16,2 3 20-16,-2 0-1 0,-3 4 11 15,0 2-8-15,-2 1-8 0,-2 1-18 16,1 4 24-16,1 4 29 0,-2 1 3 16,-2 3 7-16,0 0 15 0,0 1-2 15,0-4 1-15,0 1 0 16,1-4 2-16,3 0 13 0,5-4 20 16,0-3 16-16,4 0 13 0,2-6-30 0,1-1-9 15,2-4 3-15,-2 1-23 16,0-1 17-16,1-3-17 0,-3-1 17 15,-2 1-1-15,-3-1 4 0,-2 3 6 16,-4 1 20-16,-1 3 6 0,-2 4 24 16,0 2-18-16,0 1-61 0,0 1-45 15,0 0-63-15,-4 2-12 0,-2 4-33 16,-5 6 88-16,-1 0 29 0,0 2 16 16,2-1-25-16,5-2-1 0,2-3 31 15,3-1 15-15,4-1 23 16,7-3 16-16,6-3 29 0,6 0-16 0,6-9-52 15,-6 1-384-15,13-12-330 0</inkml:trace>
  <inkml:trace contextRef="#ctx0" brushRef="#br0" timeOffset="131799.95">23425 4243 114 0,'0'0'108'0,"0"0"348"0,0 0-136 0,0 0-89 15,0 0-91-15,0 0-39 0,0 0-88 16,0 0-13-16,0 0-75 15,0 0-10-15,-1 0-48 0,-1 7-20 16,-2 4 91-16,-4 4 26 0,-1 6 0 16,-1 4 23-16,-5 2-3 0,0 2 16 15,0 2 26-15,0 0-26 0,1 0 1 16,1-6 1-16,3-1-2 0,0-4 13 16,4-7-11-16,1-3 18 0,4-3-17 15,0-5 10-15,0-2 10 0,1 0 24 16,-2-5-47-16,-3-6-92 0,1-2-250 15,2-7-245-15</inkml:trace>
  <inkml:trace contextRef="#ctx0" brushRef="#br0" timeOffset="132199.29">23366 4354 63 0,'0'0'72'0,"0"0"-7"16,0 0-16-16,0 0-16 0,41-18 19 16,-39 18-52-16,-1 0-69 0,0 1-25 15,-1 2 70-15,0 2 24 16,0-1 45-16,0 3 40 0,-1-1-20 15,-2 0-6-15,-3-1-17 0,2-2-19 16,0-1 10-16,-1-2 16 0,2 0 42 16,2 0-29-16,0 0 29 0,0 0 20 15,1-2-42-15,0 2-43 0,0 0-26 16,0 0-13-16,0 0-23 0,0 0-59 16,0 0 7-16,0 0 23 0,1 0 16 15,0 0 49-15,1 0 7 0,3 0 22 16,-2 0-13-16,0-2-16 15,3 0 1-15,0-1 16 0,3 0-1 0,-2-3-15 16,3 0 0-16,1-1 19 0,-1-1-4 16,1 0 0-16,-1-1 1 15,-1 2-17-15,-1-1 16 0,-5 4 23 16,0 2 104-16,-2 1-22 0,-1 1-98 16,0 0-23-16,0 3-127 0,0 3-12 15,0 3 139-15,-1 2 19 0,-2 2-18 16,1 1 1-16,0-1-2 0,0-1 4 15,1 0-1-15,1-5 10 0,0-2-13 16,1-3-62-16,2-2-133 0,5-4 38 16,-2-1-146-16</inkml:trace>
  <inkml:trace contextRef="#ctx0" brushRef="#br0" timeOffset="132349.76">23646 4190 292 0,'0'0'105'0,"0"0"-91"0,-42 16-14 0,27-9-26 0,0 0 9 0,5 2-9 15,4-3-9-15,6-2-161 0</inkml:trace>
  <inkml:trace contextRef="#ctx0" brushRef="#br0" timeOffset="132565.91">23802 4265 59 0,'0'0'52'0,"0"0"26"16,-52 27-22-16,31-16-30 0,0 4-26 16,1 0-46-16,-1 3 46 0,0-1-26 15,4-1 13-15,0 0-10 0,3-3-6 16,3-1 29-16,5-6 14 0,2-3 12 15,1-3 0-15,3-1-26 0,0-7-65 16</inkml:trace>
  <inkml:trace contextRef="#ctx0" brushRef="#br0" timeOffset="132700.32">23614 4360 21 0,'0'0'127'0,"0"0"20"0,27-38-63 16,-20 27-15-16,0 4 3 0,-4 3-10 16,-1 2 9-16,-2 2-2 0,1 0-69 15,-1 2-92-15,0 2 14 0,2 4 78 16,-1 2-1-16,0-1 0 0,1 2-1 15,3 1 1-15,3-3 1 0,0 0 0 16,2-3-147-16,-1-3-215 16</inkml:trace>
  <inkml:trace contextRef="#ctx0" brushRef="#br0" timeOffset="133165.72">23770 4372 84 0,'0'0'84'0,"0"0"128"0,0 0-133 16,50-21-50-16,-34 8-6 0,1-1 0 16,-2-1-7-16,-1 0 7 0,-1 2 16 15,-4-1 3-15,-1 2 37 0,-4 3 51 16,-2 3-39-16,-1 2 49 0,-1 3 43 15,0 1-105-15,0 0-78 0,-1 0-46 16,-5 4-64-16,-4 4-34 0,-3 2 69 16,-1 2 39-16,1 3 23 15,1-3-6-15,3 1-7 0,2-3 22 0,5-3 2 16,2-2-20-16,0-3 22 16,5-2 14-16,3 0 48 0,4-4 13 15,5-3-17-15,0-4-12 0,2-2-10 16,2-1 12-16,-1-3 5 0,-1-1 2 15,0-3-3-15,-3-1 33 0,-1-3 15 16,1-3-60-16,1-3-37 0,0 0-3 16,1 0-19-16,-4 5-13 0,-1 5 32 15,-5 8 26-15,-5 6 19 0,-3 5-45 16,0 2-35-16,-1 4-141 0,-6 7-72 16,-9 11 108-16,-8 16 124 0,-5 17 16 15,3 8 1-15,10-1-1 0,15-7-11 16,2-11 10-16,6-17-50 0,2-4-604 0</inkml:trace>
  <inkml:trace contextRef="#ctx0" brushRef="#br0" timeOffset="134599.32">19045 6051 202 0,'0'0'127'0,"0"0"-74"0,40-5-18 0,-15-1-18 0,7 5-4 0,14-2 0 16,10 1 13-16,12 1-10 0,1 1 0 15,5 0 1-15,-1 0 64 0,10 0-12 16,3 0-20-16,6 0 13 0,8-2-14 16,5-2-5-16,-1-1-1 0,1 0 10 15,-1-1 43-15,0 0-30 0,1 1 3 16,-2 4 17-16,-4 0-17 15,-6 1-25-15,-9 0-14 0,-5 3-26 16,-5 3 10-16,-5-1-12 0,-3 2 0 16,-9-1 2-16,-4 0-1 0,-5-1 0 15,-5-1-2-15,-8 0 1 0,-7-2 15 16,-6 1-12-16,-4-2-4 0,5-1 0 16,1 0 13-16,1 0 2 0,-1 0-14 15,-7 0-1-15,-4 0 16 0,-4 0 0 16,-4 0-3-16,-1-1 0 15,-4 1 7-15,1 0 6 0,-1 0-6 16,0 0-1-16,0 0-6 0,0 0-12 16,0 0-1-16,0 0-1 0,0 0-1 15,0 0-18-15,0 0 7 0,0 0 13 16,0 0 0-16,0 0 3 0,0 0-1 16,0 0-2-16,0 0-4 0,0 0-18 15,0 0 2-15,0 0-3 0,0 0 4 16,0 0 17-16,0 0 2 0,0 0 1 15,0 0 1-15,0 0 0 0,0 0-1 16,0 0 0-16,0 0 1 0,0 0 15 16,0 0 5-16,0 0 11 0,0 0 9 15,0 0-3-15,0 0-3 0,0 0 0 16,0 0 45-16,0 0-39 0,0 0-16 16,0 0-13-16,0 0 0 0,0 0-10 15,0 0 1-15,0 0-1 0,0 0 16 16,0 0-15-16,0 0 9 15,0 0-11-15,0 0-2 0,0 0-3 0,0 0-14 16,0 0 1-16,0 0 3 0,0 0 0 16,0 0 0-16,0 0 0 0,0 0 11 15,0 0 1-15,0 0 1 16,0 0 2-16,0 0 11 0,0 0-10 16,0 0 17-16,0 0-4 0,0 0 0 15,0 0 0-15,0 0-3 0,0 0-9 16,0 0 12-16,0 0-14 0,0 0-1 15,0 0 0-15,0 0-1 0,0 0 3 16,0 0 17-16,0 0-7 0,0 0 3 16,0 0-3-16,0 0-11 0,0 0 1 15,0 0 1-15,0 0 9 0,0 0-11 16,0 0 11-16,0 0-12 0,0 0 1 16,0 0-2-16,0 0-2 0,0 0-11 15,0 0-3-15,0 0-4 0,0 0 1 16,0 0 3-16,0 0 3 0,0 0 9 15,0 0 1-15,0 0 1 16,0 0 1-16,0 0 1 0,0 0 1 16,0 0-1-16,0 0-11 0,0 0-47 15,0-1-62-15,-8-1-82 0,2 2-166 16,-19-10-186-16</inkml:trace>
  <inkml:trace contextRef="#ctx0" brushRef="#br0" timeOffset="141716.16">19150 6884 76 0,'0'0'52'0,"0"0"-3"0,0 0 277 0,-44-2-231 0,33 0-72 0,1-2-20 16,3 0-2-16,0 2 19 16,4 0 25-16,1 0 73 0,2 0-47 15,0 2-22-15,2-2-49 0,7 1-32 16,1 1 21-16,4-2 11 0,3 2 16 15,5 0-3-15,3 0-13 0,3 0 2 16,10 2 0-16,10-1 2 0,11 1-4 16,7-1 2-16,2 0 1 0,1-1 30 15,-2 0 12-15,3-2 11 0,7-1-17 16,2 0-3-16,1 0 6 0,4-1-16 16,-3 1-3-16,-3 1 32 0,0 0-16 15,-1 0-19-15,-1 1-19 0,0 0 1 16,2 1 21-16,1-2-7 0,-1 0-3 15,0 0 7-15,-2 0-7 0,1 0 0 16,0-1-10-16,-1 0 20 16,-4 2 6-16,-4-4 0 0,-4 3 1 0,-5-1-4 15,-7 0-4-15,-11 1-5 0,-9-2 2 16,-9 3-3-16,-6 0-3 16,3-2-9-16,-2 1-2 0,0 1 0 0,-4-1 0 15,-3 1 1-15,-3 0 17 16,0 0-18-16,-2-1 18 0,0 2-17 15,2-1-1-15,-3-1 1 0,3 2-3 16,-4 0 0-16,0 0-3 0,0 0 1 16,-2 0-1-16,-1 0-14 0,-1 0 15 15,0 0-1-15,0 0 2 0,0 0 1 16,0 0 0-16,0 0 1 16,0 0 0-16,0 0 1 0,0 0 0 15,0 0 2-15,0 0-2 0,0 0 1 16,1 0-1-16,-1 0-1 0,0 0 1 15,0 0 2-15,0 0 12 0,0 0-3 16,0 0 0-16,0 0-10 0,0 0 13 16,0 0-3-16,0 0 0 0,0 0-9 15,0 0 12-15,0 0-3 0,0 0-11 16,0 0 14-16,0 0-12 0,0 0 18 16,0 0-6-16,0 0-3 0,0 0 4 15,0 0-15-15,0 0 11 0,0 0-11 16,0 0 1-16,0 0 10 0,0 0-11 15,0 0 2-15,0 0-1 0,0 0 13 16,0 0-13-16,0 0 10 0,0 0-11 16,0 0 2-16,0 0-2 0,0 0 0 15,0 0 1-15,0 0-1 0,0 0 2 16,0 0-2-16,0 0-1 0,0 0 0 16,0 0-1-16,0 0 0 15,0 0-1-15,0 0-2 0,0 0-1 16,0 0-12-16,0 0 0 0,0 0 0 15,0 0-26-15,0 0-62 0,0 0-33 16,0 0 20-16,0 0 29 0,0 0-9 16,0 0-63-16,0 0-35 0,0 0-128 15,-1 0-192-15,2 0 317 0</inkml:trace>
  <inkml:trace contextRef="#ctx0" brushRef="#br0" timeOffset="142245.19">19024 7566 166 0,'0'0'0'0,"0"0"-163"0</inkml:trace>
  <inkml:trace contextRef="#ctx0" brushRef="#br0" timeOffset="146550.53">22275 6768 30 0,'0'0'27'0,"0"0"-21"16,0 0-6-16,0 0-16 0,0 0 16 16,0 0 0-16,0 0 13 0,0 0 3 15,0 0 7-15,0 0-4 0,0 0-17 16,0 0-2-16,0 0 0 0,0 0 2 15,0 0 0-15,0 0 0 0,0 0 1 16,0 0 1-16,0 0 9 0,0 0-13 16,0 0 0-16,0 0 13 0,0 0 18 15,1 0-31-15,-1 0-29 0,0 0-10 16,0 0 13-16,0 0 13 0,0 0 13 16,0 0 18-16,0 0 21 0,0 0 53 15,0 0 35-15,0 0-16 16,0 0-4-16,0 0 17 0,0 0 29 15,0 0-65-15,0 0-19 0,0 0-7 16,0 0 9-16,0 0-25 0,0 0-23 16,0 0-4-16,0 0-3 0,0 0 7 15,0 0-3-15,0 0-7 0,0 0 0 16,0 0-12-16,0 0-1 0,0 0-13 16,0 0-3-16,0 0-7 0,0 0 7 15,0 0-7-15,0 0 21 0,0 0 2 16,0 0 2-16,0 0 17 0,0 0 1 15,0 0-1-15,0 0 1 0,0 0 6 16,0 0-6-16,0 0-4 0,0 0 7 16,0 0-4-16,0 0 4 0,0 0-7 15,0 0 13-15,0 0-3 0,0 0-23 16,0 0-3-16,0 0-23 0,0 0 0 16,0 0-16-16,0 0-16 0,0 0-14 15,0 0-22-15,0 0-23 0,0 0 33 16,1 0-1-16,0 0-139 0,2 0-174 15,7-4 82-15,-25 8 313 0</inkml:trace>
  <inkml:trace contextRef="#ctx0" brushRef="#br0" timeOffset="147049.56">22803 6779 342 0,'0'0'209'0,"0"0"-62"0,0 0 6 0,0 0-39 16,0 0 23-16,0 0 3 0,0 0-39 15,0 0-10-15,0 0 3 0,0 0-9 16,0 0-4-16,0 0-19 0,0 0-7 16,0 0-19-16,0 0-7 15,0 0-16-15,0 0-11 0,0 0-2 16,0 0 0-16,0 0-16 0,0 0-7 16,0 0 1-16,0 0 9 0,0 0 0 15,0 0 9-15,0 0 3 0,0 0-1 16,0 0-24-16,0 0-3 0,4-2-52 15,1-5-118-15,2 2-270 0,8-8-206 0</inkml:trace>
  <inkml:trace contextRef="#ctx0" brushRef="#br0" timeOffset="147832.79">23394 6790 228 0,'0'0'75'0,"0"0"317"0,0 0-194 0,0 0-97 0,0 0-66 16,0 0-34-16,0 0 8 0,0 0-9 15,0 0 0-15,59-4 49 0,-15-1 3 16,17 1-6-16,7-3 2 0,-1 5-9 16,-3-3 1-16,-8 3-5 0,-2 0 8 15,-5 0 2-15,-3 0 7 0,-9 1 4 16,-10 1 12-16,-9 0-29 0,0 0 0 15,-2 0 3-15,-1 0 7 0,-1 0-10 16,-4-2-3-16,-5 2-4 0,-3 0 1 16,-1 0 9-16,0 0 26 0,-1 0-19 15,0 0-14-15,0 0-12 0,0 0-4 16,0 0 4-16,1 0 6 0,-1 0-6 16,0 0 0-16,0 0-4 0,0 0 10 15,0 0 0-15,0 0 0 0,0 0-3 16,0 0-6-16,0 0-17 15,0 0 0-15,0 0-3 0,0 0 0 16,0 0-3-16,0 0-16 0,0 0 6 16,0 0-4-16,0 0 14 0,0 0 0 15,0 0 2-15,0 0 1 0,0 0 13 16,0 0 0-16,0 0 3 0,0 0 7 16,0 0-7-16,0 0 6 0,0 0-9 15,0 0 0-15,0 0 0 0,0 0-10 16,0 0 14-16,0 0-14 0,0 0-2 15,0 0-1-15,0 0-16 0,0 0-59 16,0 0-61-16,0 0-68 0,0 0-68 16,0 0-151-16,0-7-339 0,0 14 130 0</inkml:trace>
  <inkml:trace contextRef="#ctx0" brushRef="#br0" timeOffset="151949.46">19165 7540 20 0,'0'0'26'0,"0"0"-13"0,0 0 10 0,0 0 257 16,0 0-137-16,0 0-103 0,0 0-37 16,0 0 33-16,0 0 22 0,-2-1 1 15,2 1-10-15,0 0-3 0,0 0-27 16,0 0-18-16,0 0 0 0,0 0-1 16,0 0-19-16,0 0-59 0,1 0 3 15,2 0 1-15,5 0 74 0,2 0 62 16,4 0-10-16,4 3-10 15,7-2 23-15,2 1-22 0,9-1-14 16,12 5-6-16,13-3 0 0,7 0 3 0,1-1-7 16,1-2 7-16,-1 0 4 15,6-4-1-15,5-3 4 0,2 1 15 16,2 1-21-16,1-1-14 0,-1 2-11 16,-3 1-1-16,1 3 1 0,0 0-1 15,2 0 22-15,-2 0 19 0,-5 4-39 16,-7 0 30-16,-7 1-33 0,-6 2-1 15,-5-1 1-15,-7-1 2 0,-4 2-2 16,-6-3-12-16,-7-1 12 0,-6 1 1 16,-4-2 2-16,1-2 14 0,1 1 2 15,0 0 7-15,-8-1 10 0,-3 0 52 16,-4 0 3-16,-3 0-3 0,-2 0 42 16,0 0 10-16,0 0-17 0,0 0-29 15,0 0-19-15,0 0-17 0,1 0-19 16,0 0 3-16,-1 1-3 0,0-1-20 15,0 0-19-15,0 0 0 16,0 0-2-16,0 0-1 0,0 0-13 0,0 0 15 16,0 0-1-16,0 0 0 15,0 0-11-15,0 0-3 0,0 0 0 16,0 0 0-16,0 0-4 0,0 0 4 16,0 0 14-16,0 0 1 0,0 0 1 15,0 0 13-15,0 0 3 0,0 0 4 16,0 0-8-16,0 0 5 0,0 0-14 15,0 0 13-15,-1 0-16 0,-3-5-61 16,-7-1-189-16,-3-2-39 0,1 1-140 16,-15-8-272-16</inkml:trace>
  <inkml:trace contextRef="#ctx0" brushRef="#br0" timeOffset="153316.17">9207 8107 10 0,'0'0'42'0,"0"0"-19"0,0 0-21 0,0 0 21 0,0 0-3 16,0 0 2-16,51-12 11 0,-33 7-33 15,0-1 13-15,3 0 10 0,-1-1 23 16,-1 2 42-16,3 0-17 0,-5-2 4 16,3 2 36-16,-3 1-26 0,1-1 26 15,-4 2-53-15,-3-1-42 0,-4 1-16 16,0 0-3-16,-4 2 3 16,1-1 25-16,-1 1-12 0,-2 1 14 0,-1-1 8 15,0 0 14-15,-1 1 49 0,-5 0-23 16,-1 0-75-16,-5 2-67 15,-7 4-2-15,-4 2 40 0,-2 0 29 16,-1 1 1-16,1 2 25 0,2-4-3 16,6-1 0-16,0 0 3 0,4-1-10 15,5-2-13-15,-1 0 17 0,6-1 3 16,1-2 9-16,1 0-9 0,1 1-10 16,0-1-13-16,0 0-3 15,0 0-23-15,1 0-10 0,2 0-13 16,4-3 28-16,4-2 21 0,6-1 13 15,4-4-10-15,3 2-3 0,1-4 0 16,5 2 0-16,-3 1 0 0,-1-1 0 16,-1 2-3-16,-2 1-10 0,-7 3 0 15,-4-1 12-15,-3 3-2 0,-7 0 3 16,-2 2 23-16,-1 0 55 0,-4 0 3 16,-4 0-81-16,-5 2-28 0,-4 5 9 15,-2 0 19-15,-1 1 0 0,-3 0 29 16,3 0 13-16,5-3-16 0,4-2-15 15,6-1-11-15,1 0-13 0,4-2-29 16,1 0-62-16,6 0-252 0,3-7-188 0</inkml:trace>
  <inkml:trace contextRef="#ctx0" brushRef="#br0" timeOffset="154333.62">20980 7373 277 0,'0'0'101'0,"0"0"-68"0,0 0 120 0,0 0-75 15,0 0-48-15,0 0 22 0,0 0 7 16,0 0-27-16,0 0-25 0,13 3 9 15,-6-2 4-15,2-1-19 0,0 0 1 16,0 0 0-16,1 0 1 0,-3 0-2 16,-1 2 1-16,0-2 28 0,-2 0-29 15,-2 0 2-15,0 0-2 0,-1 0-1 16,-1 0 43-16,0 0-8 0,-3 0-8 16,-1 1-1-16,-5 1 6 0,-2-1-29 15,0 2 10-15,0-1 20 0,3-1 6 16,1 2-6-16,5-3-33 0,2 0-26 15,0 2-40-15,0-2-28 0,3 2 94 16,2-2 26-16,0 2 36 0,2-2-26 16,0 1-36-16,-2 0-267 15,-1-1-63-15</inkml:trace>
  <inkml:trace contextRef="#ctx0" brushRef="#br0" timeOffset="155132.76">21846 7568 248 0,'0'0'564'0,"0"0"-310"0,0 0-166 16,0 0-52-16,0 0 6 0,0 0-3 16,0 0 4-16,0 0 2 0,0 0-9 15,7 0-20-15,-7 0-16 0,0-1 0 16,0 0 2-16,0 0-2 0,0-1-110 16,-1-1-157-16,-3-1-157 0,-1 0-188 15,8 20 612-15</inkml:trace>
  <inkml:trace contextRef="#ctx0" brushRef="#br0" timeOffset="155616.1">22478 7523 62 0,'0'0'342'0,"0"0"-245"0,0 0-97 0,0 0 0 0,0 0 31 15,0 0 27-15,0 0 56 0,0 0 13 16,0 0-29-16,0 0-52 0,4 5-23 15,-4-5 3-15,0 0 6 0,0 0 4 16,0 0-23-16,0 0-13 0,0 0-3 16,0 0-17-16,0 0 7 0,0 0-6 15,0 0 3-15,0 0-7 0,0 0-26 16,0 0-192-16,0-3-209 0,0 6 179 0</inkml:trace>
  <inkml:trace contextRef="#ctx0" brushRef="#br0" timeOffset="156832.71">21725 7529 650 0,'0'0'271'0,"0"0"-135"0,0 0-51 0,0 0-52 0,0 0 15 16,0 0 1-16,0 0-3 0,0 0-21 15,0 0-25-15,0 0-23 0,0 0 0 16,4 1-6-16,-4-1-118 0,2-4-110 16,-1 1-40-16,8-1-182 0</inkml:trace>
  <inkml:trace contextRef="#ctx0" brushRef="#br0" timeOffset="157182.94">22478 7484 673 0,'0'0'267'15,"0"0"-169"-15,0 0-96 0,0 0 37 16,0 0 10-16,0 0 6 0,0 0 27 16,0 0-4-16,0 0-19 0,0 0-33 15,-2 1-23-15,2-1-3 0,0 0 0 16,0 0-33-16,0 0-19 0,0 0-107 15,0 0-86-15,-4 0-221 0,10-1-10 0</inkml:trace>
  <inkml:trace contextRef="#ctx0" brushRef="#br0" timeOffset="157716.13">22976 7434 13 0,'0'0'166'0,"0"0"-19"0,0 0-85 0,0 0-36 0,0 0 62 16,0 0-39-16,0 0-16 0,0 0 32 15,63 0 16-15,-17 0 1 0,15-1-1 16,3 1-15-16,-4 0-14 0,-14 0-16 16,-16 1-17-16,-6 1-6 0,-7-2-12 15,4 3-1-15,-1-3 2 0,-3 2-2 16,-6 0 0-16,-5-2-1 0,-3 0 1 16,-2 0 52-16,-1 0-6 0,0 0 26 15,0 0-40-15,-1 0-9 0,0 0-10 16,0 0 7-16,0 0-1 0,1 0-6 15,0 0 3-15,0 0-3 16,0 0-13-16,0 0-16 0,0 0-16 16,0 0-7-16,0 0-17 0,0 0-64 15,0 0-392-15,3 0-113 0</inkml:trace>
  <inkml:trace contextRef="#ctx0" brushRef="#br0" timeOffset="167182.85">16941 8303 430 0,'0'0'121'0,"0"0"-121"0,0 0-10 0,66-20-3 16,-9-1 12-16,9-5 1 15,10 3 14-15,0-1 19 0,1 3 3 16,4 0-34-16,6-1 11 0,0 1 20 15,4-1 42-15,2-2 32 0,-2 4-38 16,-1 1-30-16,-4 4 0 0,-3 6-7 16,-9 2 14-16,-10 7 29 0,-7 0-29 15,-16 5-43-15,-13 1-1 0,-8-1-2 16,-8 1-1-16,-1 0-12 0,-1-1 0 16,-4 0-7-16,-4-2 20 0,-1-1 17 15,-1 0 54-15,0-2 1 0,0 2-33 16,0-2-27-16,0 0-12 0,-1 0-16 15,-1 0-82-15,1 0-137 0,-2-11-192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45:42.696"/>
    </inkml:context>
    <inkml:brush xml:id="br0">
      <inkml:brushProperty name="width" value="0.05292" units="cm"/>
      <inkml:brushProperty name="height" value="0.05292" units="cm"/>
      <inkml:brushProperty name="color" value="#FF0000"/>
    </inkml:brush>
  </inkml:definitions>
  <inkml:trace contextRef="#ctx0" brushRef="#br0">3624 9037 7 0,'0'0'306'0,"0"0"-194"0,0 0-112 0,0 0-33 0,0 0 33 0,0 0 40 0,47-4 5 0,-26 3-29 0,1-2-13 0,4-1 0 16,1 0-3-16,-1 1 0 15,1 1-16-15,0 1 12 0,1 1-15 16,0 2 6-16,-1 3 0 0,-1 2-4 16,1 1 4-16,0 1 10 0,0 0 2 15,1 0-12-15,0 2 12 0,3-2-1 16,8 0 2-16,7 2 0 0,12-1 0 16,3-2 0-16,0-1 0 0,-8 0 3 15,-4-2 0-15,-1 0-1 0,-2 2 15 16,-8-3-16-16,-8 2 0 0,5 0-2 15,3 5 2-15,8 0-1 0,6-1 0 16,-3-1 0-16,-2-1 1 0,3-3 22 16,3 1-20-16,2-2 36 0,3 1-3 15,3-2 10-15,-1 1-23 16,-1 2 22-16,3 0-9 0,1 0-23 16,2 0 3-16,1 1-12 0,0-1 8 15,-1 3-11-15,0-3 0 0,-2 2-1 16,-3 0 0-16,-2 1 0 0,0 0-14 15,1-2 14-15,4 1 1 0,2-3 2 16,5-2-3-16,4-3 2 0,1-4 11 16,4-4-13-16,2-2 0 0,2-3 1 15,1-1 3-15,3 1-3 0,1-3 2 16,0 1-3-16,-2-1 0 0,-3 2 0 16,1 1 2-16,0-2 0 0,-1 2-1 15,0-1 0-15,0 0 2 0,1 0-3 16,-4 0 3-16,2 0 0 15,-3-2-3-15,2 1 0 0,-2-5-2 16,2 2-1-16,-2-4 3 0,-3 1 2 16,-2-2-2-16,-6-2 0 0,-2 2 12 15,-6-3-12-15,-4 2 0 0,-3 1 1 16,-7 1 1-16,-9 2-1 0,-8 5 12 16,-9 3-12-16,-3 3 0 0,1-4-1 15,-1 5 0-15,-1-2 3 0,-6 3-3 16,-3 1 1-16,-5 3 34 0,-2-1 24 15,0-1 16-15,0-6-49 0,0-5-26 16,0-6-23-16,0-3 10 0,0-3-3 16,0 1 14-16,-3-2-11 0,-1 0-7 15,1 0-6-15,-2 0 3 0,-4 0 20 16,-1 4 3-16,-4 1 3 0,-3 4-3 16,-5 3-16-16,-12 1 3 0,-11 2-16 15,-16 6-23-15,-8 2-1 0,1 3-12 16,0 3 64-16,8 0 1 0,-1-4 36 15,2-1-20-15,-2-1 1 0,0-2 9 16,0-3 9-16,3 0-2 16,0-1-7-16,1 0 3 0,0-1-2 15,1-1-11-15,0 3-3 0,-2-1-13 16,-4 4-20-16,-1 1-6 0,-3 0 7 16,0 1-1-16,-3 0 1 0,-1-2-14 15,-1 0-48-15,-2 1 9 0,0-1 0 16,-1 0 7-16,-3-2 22 0,0 2-5 15,-1 0 15-15,0 1 18 0,0 0 15 16,2-2 3-16,1 0 30 0,0 0-1 16,1-1 7-16,0-1 23 15,-1 1 17-15,1 1-27 0,-1 2 6 16,0 2-32-16,-3 3 14 0,-2 2-5 0,-4 6-5 16,-3 4-29-16,-4 6 23 15,-5 5-24-15,-3 2-4 0,-2 4-18 16,-2 4 5-16,-4-2 15 0,-1-2 0 15,4-1 2-15,1-4 0 0,6-3 16 16,2-1 23-16,7 1-9 0,5 0-1 16,4 1-9-16,9 1-17 0,5 0 10 15,5-3-13-15,6 2 1 0,3 1-1 16,1 0-3-16,5 1-14 0,8-2 4 16,9-2-3-16,4-4 0 0,4 1 14 15,0 1-18-15,-3 0 17 0,0 4-13 16,8-1-7-16,3 3-33 15,1 8 1-15,3 2-170 0,3-6-183 0</inkml:trace>
  <inkml:trace contextRef="#ctx0" brushRef="#br0" timeOffset="1231.8">8512 7989 130 0,'0'0'274'0,"0"0"-153"0,0 0-53 0,0 0 27 16,0 0-49-16,-38-36-46 0,31 31 0 16,-2 0-13-16,-1 0 0 0,1-2 9 15,-1 2-32-15,-2-2 7 0,0 2-7 16,-1-1-9-16,-1 2 12 0,0 0 7 16,0 2 3-16,1 0 12 15,1 1 11-15,0 1 2 0,0 0-2 16,-1 1-13-16,-1 3-6 0,-1 4-7 15,-5 1 6-15,-2 2 17 0,-3 2 3 16,-2 1 2-16,-2 3 18 0,0 2-1 16,-3 1 17-16,2 4 3 0,-3-1-16 15,4 5-20-15,-3 3-3 0,4 1 0 16,2 2-13-16,5-1 12 0,5-3-1 16,5-4-14-16,4-2 16 0,7-1-33 15,0 0 18-15,2 2 15 0,3 3 0 16,-3 3 19-16,-2 10-15 0,0 12 18 15,-8 8-8-15,0 5-11 0,-1-8 10 16,3-4-2-16,3-10-11 0,3-1-2 16,1-7-15-16,5-7 14 0,-2-5 1 15,4-4-1-15,1 4-11 0,4 1 11 16,2 2-7-16,2-3 9 0,4-3 1 16,-1-3 30-16,2 0-4 0,4-3-7 15,3-1 4-15,-2-2 0 16,4-2 29-16,2-4-26 0,0 0-13 0,0-5-12 15,0-1 3-15,1 0 9 16,-3-4-10-16,1-5 0 0,-4-1 0 16,2-8 14-16,0-3-1 0,2-11-13 15,7-11 14-15,3-12-1 0,0-5-14 16,-5 5-1-16,-7 5 1 0,-9 14 2 16,-7 8-2-16,-5 5 11 0,-1 3-11 15,-4-4 24-15,0-3-13 0,-2-4 16 16,-2-1-9-16,-6-1-7 0,-4 0 7 15,-2 0-1-15,-3-3-3 16,-2 2-3-16,-2-3 10 0,-1 2-21 16,-2-1 1-16,-1 0-3 0,1 1 1 0,-2 2-1 15,-1 2 0-15,-1 3 1 16,-2 5-1-16,0 1 0 0,-6 6-2 16,2 3-24-16,-2 7-1 0,-2 2-8 15,0 4-24-15,-1 10-23 0,2 6-107 16,-1 2-101-16</inkml:trace>
  <inkml:trace contextRef="#ctx0" brushRef="#br0" timeOffset="2449.11">7655 8111 7 0,'0'0'163'0,"0"0"-124"0,-45-2-36 15,26 2 39-15,4 0 27 0,-2 2-4 16,3 2-29-16,0-1-13 16,2 0-23-16,2 1 0 0,1-2-4 15,0 2-9-15,0 1 10 0,0 2-13 16,-1-1-10-16,-2 3 0 0,-1 6 6 15,0-1 17-15,-2 4-13 0,-2 3 3 16,2 4 11-16,-3 0 1 0,1 4-2 16,0 2-10-16,0 0 12 0,1 0 1 15,3-1 0-15,-1 0 0 0,2 1 2 16,2 2 11-16,0-1 7 0,1 2-7 16,3-3 3-16,1 2 4 0,4-4-19 15,1 0 0-15,0-1 0 0,3-1 0 16,1 1-1-16,3 1 0 0,-2-1 0 15,2 1-1-15,0 1 1 0,1 0 0 16,2-2 1-16,-2-1-1 0,3-1-12 16,1-2 9-16,1-5 2 15,0-2-25-15,1-3 13 0,2-4 10 16,-2-1 0-16,1-5 3 0,0-2 1 0,0-2 25 16,1 0-3-16,-4-1-21 15,2-3 50-15,0-3 10 0,-1-2-6 16,1-2 3-16,0-1 3 0,-1-6-23 15,2 1-7-15,-1-3-9 0,-1-3 0 16,1-1 0-16,0-3-1 0,2-2-8 16,0-3-11-16,0-3 0 0,5-5 0 15,0-9-1-15,2-6 2 0,0 2-2 16,-7 3-1-16,-3 10 1 0,-5 11-2 16,-2 5-1-16,-1 2-18 0,-2-3-4 15,0-5-3-15,-3 0 3 0,0 1 23 16,-6 4 1-16,-4 2 15 0,-2 1-15 15,-2 3 19-15,-1-2-4 0,-4 2-3 16,2 0 0-16,-1 2 0 16,0-1 0-16,0 2 7 0,0 1-4 0,2 1-13 15,-3 0 27-15,3 3 9 0,-1 1-37 16,0 2-2-16,0 1-13 0,-2 2-13 16,1 3-13-16,-3 2-20 15,-2 6-6-15,0 3 0 0,-2 4 26 16,1 1 13-16,0 4 22 0,1 3 2 15,2 2 1-15,-2 4 1 0,-2 13 0 16,-3 8 0-16,-5 16 13 0,2 3-11 16,2 1 11-16,8-3-11 0,4-6-2 15,4 1-13-15,6 2 10 0,3-1-16 16,4 2-17-16,0-3-199 0,0-6-62 16</inkml:trace>
  <inkml:trace contextRef="#ctx0" brushRef="#br0" timeOffset="12514.78">7715 9160 23 0,'0'0'68'0,"0"0"-68"0,0 0-52 0,0 0 52 0,0 0 20 16,0 0 146-16,0 0-87 0,0 0-79 16,0 0-36-16,-24 7 7 0,16-6 16 15,-2 0-3-15,-1 2-4 0,-2-2 4 16,0 1 15-16,-2-1 0 0,0 1 1 16,-1 2-2-16,0-2-1 0,0-1 3 15,2-1 1-15,2 1 2 0,2-1 19 16,2 0 21-16,3 0 9 0,1 0-50 15,2-1 44-15,0 0 55 0,1-1-42 16,1 2-30-16,0 0-16 0,0 0-13 16,0 0-1-16,0 0-2 15,0 0-14-15,0 0 1 0,0 0-3 16,0 0-1-16,0 0-13 0,0 0-19 16,3 0-7-16,1-2 14 0,5 2 42 15,3-2 3-15,3 0 0 0,4 1 2 16,-2-2-2-16,5-1 0 0,-2 1 0 15,-1 1-1-15,-1 0 1 0,-2 2 0 16,-3-1-1-16,0 1-1 0,-2 0 0 16,-5 0-1-16,3 0 2 0,-3 0 0 15,0 0 0-15,-2 0 0 0,0 0-1 16,-1 1-12-16,0-1 13 0,-2 1 0 16,0-1 1-16,-1 1 1 0,0-1 19 15,0 0 6-15,0 0 0 0,0 0-3 16,0 0 0-16,0 0 9 0,0 0 14 15,0 0 9-15,0 0-2 0,0 0 28 16,-2 0-22-16,0 0-33 0,-3 0-23 16,-1-2-3-16,-2 0 0 0,-2 0-16 15,0 0 16-15,-1 0 1 0,1 0 10 16,-1-1-10-16,3 0-1 16,-1 0 1-16,-1 1-1 0,2 0 2 15,1 0-1-15,-1 1 12 0,3 0-13 16,-4-2-16-16,2 1 16 0,2 0 3 15,-2 0 1-15,2 1-3 0,2-1 28 16,0 1 26-16,1 0-6 0,1 1-45 16,0 0 9-16,1-1-13 0,0 1-13 15,0 0-10-15,0 0-7 0,0 0-2 16,0 0-11-16,0 0-5 16,0 0-50-16,0 0 10 0,1 0 3 15,1 0 33-15,1 2 48 0,1 0 2 16,1 0 0-16,2 2-1 0,-3-2 1 15,3 1-2-15,0-2-9 0,0 2 13 0,2-3 0 16,0 2 3-16,2-2 10 16,-1 0-12-16,0 0 12 0,1 0-11 15,-3 0-1-15,-1 0-1 0,-2 0-1 16,-1 0-1-16,-2 1-15 0,-2-1 15 16,0 0-1-16,0 0 2 0,0 0 1 15,0 1 13-15,0-1 13 0,0 0 7 16,0 0 2-16,0 0 8 0,0 0 3 15,0 0 22-15,0 0 17 0,0 0-30 16,0 0-12-16,0 0 2 0,0 0-2 16,0 0 9-16,0 0-3 0,-3 0-14 15,-5 0-35-15,-2-2-9 0,-1 0-21 16,-1-2 30-16,1 1 11 0,-1 1-9 16,2-1-3-16,1 1 2 0,5 0 2 15,-1 1 19-15,3 0-21 0,1 1-1 16,0 0-16-16,1 0-29 15,0 0-47-15,-2 0-54 0,0 2-174 16</inkml:trace>
  <inkml:trace contextRef="#ctx0" brushRef="#br0" timeOffset="19981.34">5709 9233 29 0,'0'0'20'0,"0"0"-18"0,0 0 0 0,0 0 2 0,0 0 15 0,0 0-17 16,0 0 15-16,0 0-1 0,0 0-13 16,19 11 0-16,-19-11 20 15,0 1 3-15,-1-1-3 0,0 1 13 16,-1-1 13-16,1 1 13 0,-1-1 16 0,1 0 0 15,0 0 14-15,0 0-40 16,-1 0-33-16,-1-2-19 0,0 0-1 16,0 0-12-16,-1-1-3 0,-3 0-7 15,2-1-6-15,-4 0-1 0,-1 1-35 16,2 0 3-16,-2 0 10 0,-1-1 13 16,-1 2-7-16,1-3 14 0,0 3-4 15,-1-1 7-15,1-1 26 0,1 2 3 16,-1-2 12-16,-1 1 11 0,0-1 3 15,-2 1 4-15,1 3 2 0,-2-4-12 16,-1 4-18-16,3 0-1 0,-2 0-1 16,3 0 1-16,0 0 22 0,3 0 16 15,3 0 20-15,0 0-7 0,4 0 26 16,1 0-35-16,1-2-14 0,-1 2-3 16,1-2 3-16,0 0-3 0,0-1-6 15,0 1-17-15,0 1 12 16,0 0-15-16,0-1-3 0,0 2-23 15,2-2-10-15,0 0-3 0,4-2-29 16,1 0-14-16,5-6 66 0,2 0 16 16,5-1 11-16,-2-2-11 0,5 4 0 15,-1-2-4-15,-2 3 4 0,2 2-1 16,-3-1-19-16,0 1 20 0,-2 1 0 16,-2 1 0-16,0 0-1 0,-1 1 1 15,-2 2 1-15,0 0-1 0,-1 0-29 16,0 1 27-16,-4 0 1 0,2 0 1 15,-3 0-1-15,2 1-12 0,-2 0 12 16,1 1-2-16,-2 0 3 0,0 0-1 16,2 0-2-16,-4 0 1 0,0-1 0 15,-1 0 2-15,0-1 0 0,-1 1 16 16,0-1 14-16,0 0 12 0,0 0 27 16,0 0-20-16,0 0-4 0,-2 1-12 15,2-1-4-15,-3 0-13 16,1 3-3-16,-5-2-13 0,2 0-9 0,-4 1-24 15,0 1 17-15,-1-1 3 16,-1 4 9-16,-1-3-15 0,-1 1 17 16,1-1-2-16,-1 1 3 0,1-2 0 15,-1 0 1-15,0 0 4 0,1 0 9 16,-1-1 0-16,2-1-10 0,-2 2 0 16,0-2 13-16,2 0-12 0,0 2 9 15,1 0-10-15,2-2 10 0,2 0-13 16,2 0 1-16,0 2 1 0,3-2 0 15,1 0-2-15,0 0-11 0,0 0-9 16,0 0-3-16,0 0 4 0,0 0 6 16,1 0-7-16,-1 0 0 0,0 0 1 15,1 0 3-15,-1 0 13 16,1 0-10-16,1 0-3 0,-2 0-4 16,1 0 4-16,-1 0 3 0,2 0-3 15,0 0-27-15,0 0 43 0,2 0 33 16,2 0-10-16,-1 0-4 0,3 1 1 15,1-1-7-15,-2 3 0 0,3-3 13 16,0 0-26-16,-2 0 26 0,-1 0-22 16,0 0 15-16,-3 0-19 0,-1 0 1 15,-2 0 2-15,0 0 1 0,-1 0 15 16,0 0 1-16,0 0-4 0,0 0 4 16,0 0-17-16,0 0 0 0,0 0 0 15,0 0 1-15,0 0-2 0,0 0 1 16,0 0-1-16,0 0 0 0,0 0 12 15,0 0-11-15,0 0 13 16,0 0 4-16,0 0 2 0,0 0 5 16,-1 0-5-16,1 0-5 0,0 0 5 15,-1 0-2-15,1 0 0 0,0 0-17 16,0 0 9-16,0 0-12 0,0 0-13 16,0 0-10-16,0 0-10 0,0 0-12 15,0 3-47-15,-1 1-136 0,-1 0-166 16,6-15 248-16</inkml:trace>
  <inkml:trace contextRef="#ctx0" brushRef="#br0" timeOffset="21681.17">4341 9182 117 0,'0'0'379'0,"0"0"-216"0,0 0-127 0,0 0-33 0,0 0 23 0,0 0-13 16,0 0 6-16,0 0-19 0,0 0-17 16,0 0-19-16,-13-27-29 0,15 27-20 15,6 0 41-15,-1-2 44 0,3 2 3 16,2-2-1-16,2-1 14 0,2 1-16 15,1 0 0-15,0 0-1 0,4 0-1 16,-2 0 2-16,3-2 0 0,-1-1 1 16,1 1-1-16,-1 0-29 15,0 0 26-15,1 0 0 0,-2 1 0 16,0-1 0-16,2 0 3 0,0 0 27 16,-1-1-24-16,3-1 13 0,2 1-16 15,2-1-3-15,1-1 2 0,3 2 1 16,8-4 3-16,-5 3 13 0,3 0-16 15,-1 2-1-15,-6 4-1 0,4 1-11 16,-5 5 11-16,2 2-40 0,-6 4 39 16,0 0-11-16,-1 1 14 0,-1 0 0 15,0 0 2-15,0-3 30 0,0 1-15 16,2-3-1-16,-1-3 0 0,0-3-12 16,2 0 18-16,1-2-18 0,1-2 22 15,0-5-10-15,1 2-3 0,0-1-13 16,-2 0-1-16,2 0-1 0,-2 0 2 15,0 2-2-15,-1-2-2 0,1 1 4 16,-1 0 0-16,1-1 2 0,-2 2-1 16,2-1 21-16,0 1-5 15,0-1-1-15,-2-2-15 0,0 3-1 0,-1-3 1 16,-1 3 2-16,-5-1-1 16,-1 1-2-16,-4 1-2 0,-4 1 1 15,-2 0-1-15,-4 2-14 0,-4 0 16 16,1 0 2-16,-1 0 31 0,0 0 3 15,0 0-1-15,0 0 1 0,-1 0-6 16,1 0-8-16,0 0-5 0,-2 0-15 16,1 0 1-16,-3 0 10 0,2 0-11 15,-3 0-2-15,-3 0-32 0,-2 0 2 16,-3-2 1-16,-2 1 16 0,-1 1-13 16,-4 0 10-16,-2 0 13 15,-1 0 1-15,-1 0-10 0,-4 2 12 0,2-1 13 16,-3 1 0-16,0 0-13 0,-3 1 0 15,-1-1-1-15,2 3-15 16,-4 1 0-16,1 1-1 0,-3 0-9 16,1 0-9-16,-6 4-14 0,5-3-26 15,-1 1 3-15,-4 0 23 0,-3 0 13 16,-10 3 10-16,0-3-3 0,4 1 12 16,5-4 15-16,6-2 1 0,1 0 1 15,0 1 2-15,5-1-1 0,4-2 25 16,-5 2-3-16,7-1-21 0,-1 0 0 15,-1-1 11-15,5-1 6 0,-2-1 17 16,-4 0 13-16,5 0 6 0,1-2 4 16,1-2-4-16,5-1 11 0,1 0-17 15,2-1-4-15,-1 1-15 0,4 0-8 16,1-1-2-16,0 1 9 0,2 1-16 16,0 0 7-16,1 0-17 0,2 2 10 15,1-1 0-15,2 1 0 0,1 0 3 16,2 2-14-16,1-1-2 15,0 1-23-15,0 0-7 0,0 0-5 16,1-1-5-16,2 1 1 0,-2 0-6 16,1 0-20-16,1 0 9 0,4 0 39 15,-1 2 17-15,4 2 2 0,2-1 0 16,2-1 18-16,1 2-17 0,3-2 20 16,-1 1-22-16,3 0 1 0,-1 2 11 15,3-3-11-15,2 2-1 0,2-1 3 16,10 0-3-16,5-1 0 0,10 0 1 15,6-2 21-15,-5 0-21 0,-1 0-1 16,-6 0 0-16,-2 0 0 0,2 2 1 16,-3-2 0-16,0 0 2 0,-7 0-4 15,-7 0 2-15,-6 0-1 0,5-2 0 16,11 1 0-16,8 0 2 0,7-1 1 16,-5 0 13-16,-5 1-15 0,-9 1 12 15,-5 0-11-15,-6 0-2 0,0 0 0 16,2 0 12-16,4 0-11 0,5 0-2 15,-3 2 2-15,-1 0 1 16,-3 0 1-16,-1 1-4 0,-3-1-1 16,-1 0-2-16,-5-1 0 0,1-1-15 15,-3 2 18-15,-3-2 1 0,1 0-1 16,-4 0-10-16,-3 0 9 0,0 0-14 16,-4 0 14-16,0 0 1 0,-2 0 15 15,0 0 11-15,0 0 6 0,0 0 1 16,0 0 13-16,0 0 16 15,0 0-4-15,0 0-6 0,0 0-6 16,-1 0-17-16,1 0-12 0,0 0-17 16,0 0-4-16,0 0-28 0,-1 0-4 15,-1 0-3-15,-3 0-36 0,0 4-88 16,-23-1-271-16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07:46.388"/>
    </inkml:context>
    <inkml:brush xml:id="br0">
      <inkml:brushProperty name="width" value="0.05292" units="cm"/>
      <inkml:brushProperty name="height" value="0.05292" units="cm"/>
      <inkml:brushProperty name="color" value="#FF0000"/>
    </inkml:brush>
  </inkml:definitions>
  <inkml:trace contextRef="#ctx0" brushRef="#br0">23322 6117 368 0,'0'0'235'0,"0"0"-235"0,0 0 4 0,0 0-7 15,57-3 3-15,-31 0 0 0,13 1 3 16,14 1 0-16,7 1 19 15,3 0-21-15,-2 0 1 0,-8 0 17 16,-3 0 1-16,-7 0 58 0,-13 1-55 16,-5 1-10-16,-5-1-12 0,2 1-1 15,-1 1-17-15,3-2 4 0,-4 3 12 16,-5-3-3-16,-3 0 2 0,-3 0-11 16,-4 0 10-16,-3-1 3 0,0 0 42 15,-2 0 46-15,0 0 59 0,0 0 42 16,0 0-88-16,0 0-39 0,0 0-20 15,0 0-16-15,0 0-10 0,0 0-15 16,0 0-1-16,0 0-29 0,-1 0-43 16,1 0-143-16,-1 0-19 0,0 0-43 15,-3 0-222-15,11 0 375 0</inkml:trace>
  <inkml:trace contextRef="#ctx0" brushRef="#br0" timeOffset="334.34">23477 6098 704 0,'0'0'225'0,"0"0"-225"0,0 0-120 0,0 0 38 16,0 0 82-16,68 1 95 0,-18-1 12 16,19-1 11-16,10-2 9 0,-2-2-66 15,-4 1-21-15,-9-2-21 0,-3 2-3 16,-2-1 7-16,-2-2-7 0,-6 2-13 16,-10 1 0-16,-9-1 13 0,-11 1-14 15,-7 0 11-15,1 2 0 0,-5-2-10 16,-1 1 13-16,-7 2-16 15,-3 0-192-15,-3 0-150 0,-17-2-20 0</inkml:trace>
  <inkml:trace contextRef="#ctx0" brushRef="#br0" timeOffset="949.85">23584 6768 268 0,'0'0'229'0,"0"0"-122"0,0 0-25 0,0 0 25 0,0 0-2 16,0 0-11-16,0 0-58 16,0 0-33-16,0 0 22 0,0 0-25 15,7-5-101-15,1 5 23 0,8 0 78 16,2 2 17-16,7 1 29 0,5-1 23 15,5 0-40-15,13 1-13 0,11-3 40 16,2 0 2-16,-4-1-32 0,-5-3-13 16,-14 2-10-16,-8-2-1 0,-7 1 1 15,-5 1 0-15,2-2-1 0,0 1 1 16,-1-2 30-16,-2 1-10 0,-4 0-20 16,-5 1 0-16,-1 0 17 0,-3 0-7 15,-3 3 13-15,-1-2-26 0,-5 2-186 16,-4 0-19-16,-6 0-78 0,1 2-76 15</inkml:trace>
  <inkml:trace contextRef="#ctx0" brushRef="#br0" timeOffset="1216.29">23560 6855 349 0,'0'0'440'16,"0"0"-202"-16,0 0-215 0,0 0-23 16,0 0 0-16,39-5 16 0,4-1 69 15,20-2-23-15,12-1 0 16,6 0-10-16,-3-1-13 0,-10 4-10 0,0-4-26 16,-5 1 14-16,-4 1-1 0,-7 1-3 15,-14 2-11-15,-10 3 0 16,-11 0-2-16,-7 0-2 0,0 2-31 15,-2 0-116-15,-3 0-86 0,-5 0-26 16,-3 2 7-16,-4 0-33 0</inkml:trace>
  <inkml:trace contextRef="#ctx0" brushRef="#br0" timeOffset="1850.01">22869 7566 3 0,'0'0'379'0,"0"0"-304"0,0 0-74 0,0 0-1 0,0 0 22 0,0 0 14 0,52 2 33 16,-12-6 12-16,20-6 7 0,9-5 33 15,4 1 61-15,-2-1-71 16,-10 3-46-16,0-1-22 0,-4 2-11 16,0-1 1-16,-2 4-20 0,-6-1-13 15,-8 3 20-15,-13 1-20 0,-7 1 0 16,-5 3 0-16,-3 0 0 0,-1 0 0 16,-2 0-12-16,-7 1 9 0,-3 0 3 15,0 0 16-15,-4 0 4 16,-5-1-20-16,-4 1-33 0,-2 0-45 15,-5 0-72-15,-1 0 33 0,0 0 16 16,-2 0-111-16,-1 0-16 0,6 0-199 16</inkml:trace>
  <inkml:trace contextRef="#ctx0" brushRef="#br0" timeOffset="2133.52">22886 7618 300 0,'0'0'108'0,"59"-8"-14"0,0-7 14 16,14-4 32-16,7-3-13 0,-3 1 10 16,-7 3-26-16,1 1-23 0,-1 2-17 15,0 3 1-15,-4 1-10 0,-4 2-26 16,-5 1-4-16,-4 1-16 0,-7 1-15 15,-11 2 3-15,-7-1 17 0,-12 4-21 16,-6-2-19-16,-3 2-20 0,0-1-43 16,-3 0-15-16,-4 0-4 15,0-2-3-15,-4-4-89 0,-2 2-120 16,-4-10-267-16</inkml:trace>
  <inkml:trace contextRef="#ctx0" brushRef="#br0" timeOffset="2799.98">23695 6163 205 0,'0'0'212'0,"0"0"-137"0,0 0-32 0,0 0 6 0,0 0 6 0,0 0 10 16,0 0 10-16,0 0 33 0,0 0-1 16,0 0-41-16,-9-7-57 0,9 7-9 15,0 0-29-15,2 0-10 0,4 0-88 16,8 0 41-16,13-2 86 0,20-6 55 16,22-1 59-16,10-2 14 0,0-2-60 15,-6 4-32-15,-5 2-13 0,-3 1-4 16,-4 1 1-16,-4-1-17 0,-15 4 16 15,-12 0-15-15,-9 0-2 0,-7 2-2 16,-3 0-3-16,-1 0-20 0,-4-3 20 16,-3 3 3-16,-3 0 58 15,0-1 7-15,0 1-9 0,-3-3-14 16,0 0-42-16,-3 1-218 0,-4-3 19 16,-2 1-36-16,-5 0 102 0,2 1 6 15,-14 1-428-15</inkml:trace>
  <inkml:trace contextRef="#ctx0" brushRef="#br0" timeOffset="3116.8">23605 6120 401 0,'0'0'245'0,"0"0"-190"0,0 0-16 16,0 0 0-16,0 0-39 0,0 0-68 15,0 0-72-15,0 0 78 0,61 5 62 16,8-10 137-16,16-4 9 0,7-1-61 15,1 0-85-15,-8 2 2 0,4-1-2 16,-1 2 1-16,-3 0 0 0,-7 2 15 16,-10 3 6-16,-20-1 1 0,-16 1-23 15,-14 2-36-15,-9 0 36 0,-3 0 20 16,-1 0 35-16,-3 0 79 16,-2 0 84-16,0-2-45 0,0 2-24 15,-2 0-32-15,0-2-35 0,-1 0-31 16,0 0-51-16,0-1 0 0,1 2 17 15,0 0-17-15,1 0-46 0,1 1-58 16,0 0-107-16,-3-1-163 0,3 1-86 16,-14-7-267-16,49 27 727 0</inkml:trace>
  <inkml:trace contextRef="#ctx0" brushRef="#br0" timeOffset="3716.57">23746 6755 254 0,'0'0'287'0,"0"0"-186"0,0 0-78 0,0 0 3 16,0 0-26-16,0 0 1 0,0 0 40 16,0 0-25-16,0 0-13 0,0 0 46 15,39 4 88-15,-18-4-3 0,3 0-60 16,3-2-28-16,3-1-4 0,-1-2 1 15,3 2-7-15,5-3 3 0,8 0-4 16,7-2-2-16,3 1-10 0,-12 2-7 16,-13 2-13-16,-13 3-1 0,-7-1-2 15,2 1-1-15,-3 0-1 0,-3 0-11 16,-2 0 10-16,-4 0-19 0,0 0 22 16,0 0 13-16,0 0-10 0,0 0 13 15,0 0-16-15,0 0-13 0,0 0 10 16,0 0-10-16,0 0-39 0,-5 0-150 15,-4 1 43-15,-8 1-118 0,4 0-39 16</inkml:trace>
  <inkml:trace contextRef="#ctx0" brushRef="#br0" timeOffset="3949.61">23583 6877 98 0,'0'0'156'0,"46"-9"-2"0,5-2-34 16,23-6-25-16,9 0 12 0,1 2-2 15,-2 2-14-15,-9 4-16 0,2 2 0 16,-3-2-17-16,1 3 14 0,-6 1-30 16,-5 1-15-16,-8 1 5 0,-12-1-29 15,-13 3-2-15,-9 0-1 0,-7 0-118 16,-1-2-240-16,-3 0 2 0</inkml:trace>
  <inkml:trace contextRef="#ctx0" brushRef="#br0" timeOffset="27366.74">506 8125 196 0,'0'0'146'0,"0"0"-28"0,0 0-27 0,0 0 26 0,0 0 17 16,0 0-39-16,0 0 19 0,-30-39 45 15,30 37 11-15,3 2-37 0,-2-2-68 16,1 2-65-16,-1 0-29 0,1 0-72 15,4 2-10-15,2 2 59 0,5 0 49 16,4 1 3-16,2 0 2 0,4 0-2 16,2-3 0-16,3 0 0 0,8-2 36 15,11 0-3-15,11-8 2 0,5-2 1 16,0 1-33-16,-3-1 36 0,-6 3 0 16,0 3-25-16,2-1 12 0,-2 4 3 15,-1 1-13-15,-3 0-14 0,-4 4 11 16,0 1-9-16,-5 0-1 0,-6 2-1 15,-7-1-2-15,6-1-3 0,-7 1-10 16,4-1 0-16,7 2 13 0,1-3 13 16,0 0-11-16,1 0 17 15,-8-2-18-15,-7-1-1 0,2 2 0 16,3-1 11-16,-5 0-11 0,-2 1 0 16,-3 1 17-16,-2-1-15 0,-1 1 17 15,-2 0-19-15,-1-2 0 0,-1 1 0 16,-1-1 2-16,1 0 1 0,2 0 13 15,0-2 7-15,2 0-4 0,4 0-6 16,0 0-11-16,2 0 2 0,1-2-2 16,-1 0 11-16,0-1-13 0,-1 1 2 15,-1 0 1-15,-1 0 10 0,3 0-10 16,-2 0 10-16,3-3-9 0,0 4 18 16,1-3-2-16,1 2-20 0,0-1 2 15,1 1-2-15,1 0-1 0,0 1 1 16,1 0 1-16,-1-1 2 0,-1 2-3 15,-1-2 0-15,0 1 0 0,-3-1-3 16,-2 0 2-16,-4 2 1 0,-2-2-2 16,-4 2-11-16,-3 0-3 15,-5-1 13-15,1 1-19 0,-2 0 2 16,-1 0 4-16,3 0 16 0,1 0 36 16,1 0-17-16,0 1-17 0,1-1 2 15,-5 2-4-15,0-2 0 0,-1 0 3 16,-1 0 36-16,0 0 3 0,0 0-6 15,0 0-14-15,0 0 1 0,-3 0 3 16,-3 0-26-16,-4 0-65 0,-4-3-201 16,1 2-79-16,-15-8-304 0</inkml:trace>
  <inkml:trace contextRef="#ctx0" brushRef="#br0" timeOffset="28283.28">4614 8097 339 0,'0'0'29'0,"0"0"-26"0,0 0 127 0,40 5 10 0,-17-3 7 16,11-2-53-16,13 1-25 0,16-1-10 16,11 0 12-16,6-1 4 0,6-3-16 15,0 0-20-15,5-1-13 0,7 0 26 16,4 1-3-16,3 0-10 0,-1-1 6 16,0 3-25-16,-10 2 0 0,-10-2-7 15,-11 2-12-15,-12-2 0 0,-17 1 1 16,-11 0 17-16,-14-1-6 0,-9 0-9 15,0 2-4-15,-4 0-11 0,-2 0 11 16,-3 0 62-16,-1 0-1 0,0 0-2 16,-1 0-10-16,-4 0-43 0,-6 0-6 15,-5 0-110-15,-3 0 25 0,-3 0-104 16,3 0-12-16,5 2 28 0,11-2 13 16,2 0-456-16</inkml:trace>
  <inkml:trace contextRef="#ctx0" brushRef="#br0" timeOffset="29050.11">7865 8101 3 0,'0'0'4'0,"63"0"51"0,-6-1-35 15,21-6 9-15,14-2 20 0,9-1 107 16,0 1-45-16,-8 1 29 0,5 3-12 16,-1 0 12-16,-2 2-26 0,-4 0-16 15,-7 1-14-15,-7 1-12 0,-11 0 0 16,-7 1-1-16,-16 0-22 0,-11 0-13 15,-12 0 3-15,-10 0-3 0,-2 0-10 16,-2 0 0-16,-1 0 42 16,-5 0 104-16,0-2-58 0,-5 2-30 15,-6-4-84-15,-11 0-71 0,-3 1-49 16,-7 1-17-16,0 1-48 0,7 1 35 16,4 0-35-16,10 0-1 0,9 0-408 15</inkml:trace>
  <inkml:trace contextRef="#ctx0" brushRef="#br0" timeOffset="29586.48">10982 8222 121 0,'0'0'342'0,"0"0"-110"0,0 0-73 0,54 3-25 0,-28-3-4 15,10 0-48-15,10 0-24 0,10-3-22 16,7 1-16-16,-1 0-7 0,-1-1-12 15,-8 1 1-15,-1 2 1 0,-11-2 23 16,-10 2 13-16,-9 0-6 0,-8 0-14 16,-1-2 1-16,-3 2 12 0,-3 0 11 15,-4 0 61-15,-3 0 32 0,0 0-12 16,0 0-50-16,0 0-35 0,0 0-16 16,0 0-10-16,0 0 3 0,0 0 0 15,0 0-16-15,0 0-26 0,0 0-22 16,0 0-20-16,0 0-23 0,0 0-13 15,-2 2-43-15,-3 1-227 0,2 0 35 16,13-11-554-16</inkml:trace>
  <inkml:trace contextRef="#ctx0" brushRef="#br0" timeOffset="36166.83">2190 8217 61 0,'0'0'235'0,"0"0"-111"0,0 0-89 0,0 0-5 0,0 0-14 16,0 0-16-16,0 0-2 0,0 0-12 15,0 0 14-15,9 10 39 0,-1-10 26 16,2-1 49-16,3-1 20 16,5-2-4-16,3-1-39 0,5-1-16 15,13-5-29-15,13-4-26 0,17-2-20 16,10-2 0-16,2-1-15 0,-5 4 15 16,-8 2 4-16,-3 3-3 0,-6 1 0 15,-5 5-2-15,-12 1-1 0,-10 2-11 16,-11 2 13-16,-6 0-13 0,-1 0 13 15,-2 0 35-15,0 1 30 0,-6 0-32 16,-3 1-10-16,-3-2 19 0,0 1 7 16,0-1 0-16,0 1-10 0,0-1-7 15,0 0-2-15,0 0-8 0,0 0 1 16,-2 1-23-16,-1 0-31 0,-4 1-125 16,-1-1-255-16,-16-1-594 0</inkml:trace>
  <inkml:trace contextRef="#ctx0" brushRef="#br0" timeOffset="39783.21">4343 8091 228 0,'0'0'219'0,"0"0"-183"0,0 0-34 0,0 0 0 15,0 0 40-15,0 0 1 0,55 5-14 16,-32-6 33-16,8-4-39 0,9 1-4 15,9 4-18-15,7 0-1 0,-3 6 17 16,-2 3-14-16,1-1-1 0,7 1-2 16,3-1 0-16,6-1-19 0,2 1 16 15,3-5-19-15,-2-1 5 0,-3-2 1 16,0-1 16-16,-6-5 17 0,-7-2-14 16,-10-1 0-16,-14 5-3 0,-10-1 59 15,-8 3-11-15,-2 0 50 0,-2 1 16 16,-2 0-71-16,-6 1 41 0,-1 0 43 15,0 0-45-15,0 0-53 0,0 0-26 16,-3 0 1-16,-2 4-3 0,-4-2-1 16,-4 4-1-16,1 0-2 15,-1 0 0-15,3-1-10 0,5-2 11 16,1 1-21-16,2-1-39 0,-1 2-182 16,2 0-124-16,-6-5-239 0</inkml:trace>
  <inkml:trace contextRef="#ctx0" brushRef="#br0" timeOffset="53608.33">2745 7638 95 0,'0'0'0'0</inkml:trace>
  <inkml:trace contextRef="#ctx0" brushRef="#br0" timeOffset="54249.9">2336 8058 287 0,'0'0'183'0,"0"0"-157"0,0 0-23 0,0 0 18 16,0 0-19-16,51-1-2 0,-35 5 1 15,3 1 14-15,2 0 5 16,4 2 25-16,3-1-19 0,8 1 17 15,10-1 19-15,6-2-36 0,5-1 3 16,-6-3-13-16,-3-3 1 0,-8-4 41 16,-1-3 118-16,-5 1-78 0,-7 1 32 15,-6 2 4-15,-3 2-89 0,0-2-25 16,-1 2-4-16,-3 1-15 0,-4 1-1 16,-7 1 0-16,-1 1 50 0,-2 0 38 15,0 0 68-15,-1 0-42 0,-2 0-36 16,0 0-27-16,-4-1-38 0,2 1-13 15,-2-3-2-15,1 1 0 0,1 0-14 16,1-1-43-16,-1-1-44 16,-1-1-131-16,-2 1-49 0,-1 0-76 15,-3-1 30-15,2 3-39 0</inkml:trace>
  <inkml:trace contextRef="#ctx0" brushRef="#br0" timeOffset="54566.24">2363 8194 130 0,'0'0'203'0,"0"0"-154"0,-54 20-7 0,35-12-3 0,2-3 82 0,6 0 87 16,6-5-61-16,5 0-147 0,1 0-7 15,6 0-172-15,4-5 150 0,5 0 29 16,3-6 140-16,6-2-45 0,8-5-40 16,12-6-13-16,9-3-22 0,3 2-18 15,-3 3 9-15,-6 7-11 0,-13 6-1 16,-6 8-12-16,-6-2 0 0,-3 3 9 15,4 0-12-15,2 0 14 0,2 3 0 16,-2 1-14-16,-4 0 12 0,-2 0 4 16,-2 0 0-16,-3-1 0 15,-3 1 2-15,-2 0 0 0,-4-2 1 0,-1 0-3 16,-2-2-1-16,-3 1 1 16,0 0 26-16,0 0 19 0,-2 1-6 15,-6 2-39-15,-3 3-32 0,-6 2-154 16,2-1-221-16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07:27.071"/>
    </inkml:context>
    <inkml:brush xml:id="br0">
      <inkml:brushProperty name="width" value="0.05292" units="cm"/>
      <inkml:brushProperty name="height" value="0.05292" units="cm"/>
      <inkml:brushProperty name="color" value="#FF0000"/>
    </inkml:brush>
  </inkml:definitions>
  <inkml:trace contextRef="#ctx0" brushRef="#br0">12784 7816 143 0,'0'0'53'0,"38"-41"-17"0,-7 9-36 0,14-10-3 0,6-1 3 16,-3 5 11-16,-11 10-10 0,-11 10-2 15,-9 4-17-15,-2 0-162 0</inkml:trace>
  <inkml:trace contextRef="#ctx0" brushRef="#br0" timeOffset="200.06">13050 7402 179 0,'0'0'212'0,"0"0"-212"15,0 0 36-15,0 0-20 0,0 0 66 16,45 30-7-16,-29-23-49 0,8-1-13 16,1 5-11-16,2 5 44 0,5 17-46 15,-4 27-85-15,-5-5-394 0</inkml:trace>
  <inkml:trace contextRef="#ctx0" brushRef="#br0" timeOffset="1783.41">16562 7439 3 0,'0'0'23'0,"60"6"-3"0,-14-2 2 0,10-1-8 15,4-1-12-15,-1 1 1 0,-4 0-3 16,-3-1-11-16,3 0 11 0,-4-2 44 16,-1 0 3-16,-11-4-46 0,-9 0 214 15,4-1-160-15,-5-1-29 0,-1 0-13 16,4 0 39-16,-4 0-26 0,0-3-9 15,8-1 15-15,-4 0 7 0,-2 0-35 16,-2 1 22-16,-2 1 5 0,-6 1-31 16,-6 1-1-16,-3 4 0 0,-7 0 2 15,-3 2 31-15,-1 0 85 16,-5 0-117-16,-6 0-10 0,-4 0-156 16,-8 1-39-16,-2 2 25 0,-3 1 144 15,-4 1 20-15,3-1 29 0,-2-1-45 16,2-2 28-16,3-1 2 0,2 0-17 15,0 0-63-15,5 0-31 0</inkml:trace>
  <inkml:trace contextRef="#ctx0" brushRef="#br0" timeOffset="2216.29">16558 7371 179 0,'0'0'137'15,"0"0"-78"-15,0 0 49 0,0 0-108 16,0 0-10-16,0 0-39 0,0 0 49 16,0 0 0-16,72-19 13 0,-23 14-13 15,18-3 16-15,9 2-12 0,3 0-4 16,-1 1 0-16,-5 1 1 0,1 0 0 16,0-1-2-16,1 0 2 0,1 0 1 15,0 1 24-15,-6 0 7 0,-4 2-4 16,-5 0-13-16,-9 1-15 0,-10 1 1 15,-10 0-2-15,-10 0 23 0,-5 0-23 16,1 0 0-16,-1 0 2 0,-4 0 1 16,-4 0-1-16,-6 0-1 15,-2 0 74-15,-1 0 78 0,0 0 59 16,-1 0-75-16,-3 0-105 0,-3-3-18 16,1 2-14-16,-2-1-1 0,-2-2 1 15,2 1-1-15,2 2 1 0,-2-2 0 16,3 1 1-16,2 2 11 0,0-2-12 15,1 2-16-15,0 0 0 0,1 0-4 16,0 0 1-16,-2 0-1 0,-3 4-12 16,2 0 5-16,-2 1 14 0,0 0 12 15,-1 1 1-15,0 0-1 0,-4 2-18 16,1-4-170-16,-3 3-101 0,2-5-125 16</inkml:trace>
  <inkml:trace contextRef="#ctx0" brushRef="#br0" timeOffset="2666.49">17029 7357 14 0,'73'-9'20'0,"10"-1"6"0,-6 4 36 0,0 3 32 0,-3 1 17 0,-1 2-46 16,-7 0-29-16,-1 4-19 0,-7 0-1 16,-8 1-15-16,-10 0 2 0,-9-2-3 15,-11 0 1-15,-2 0-1 0,-3-1 0 16,-2 0-3-16,-1 0 0 0,-8 0 0 15,-3-2 3-15,-1 2 65 0,-6-2-65 16,-5 0-33-16,0 0-133 0,1 0-121 16</inkml:trace>
  <inkml:trace contextRef="#ctx0" brushRef="#br0" timeOffset="97566.46">15499 8768 88 0,'0'0'378'0,"0"0"-231"15,0 0-147-15,0 0-29 0,0 0-56 16,0 0 85-16,0 0 39 0,0 0 46 16,53-24 3-16,-33 13-16 0,4-3-27 15,3-3-15-15,9-9 9 0,9-9 3 16,10-12-9-16,3-2-23 0,-2 1-10 16,-4 3-2-16,-8 9-11 0,-6 9 12 15,-7 5-12-15,-10 5-26 0,-5 3-26 16,-1 1 0-16,-2-2 26 0,1 3 29 15,-7 1 10-15,-6 2 26 0,-1 4 13 16,0 0-16-16,-4-1-23 0,-4 0-17 16,-5 0-129-16,-1-1-56 0,-5 0 29 15,0 0-33-15</inkml:trace>
  <inkml:trace contextRef="#ctx0" brushRef="#br0" timeOffset="97699.68">15920 8173 173 0,'0'0'199'15,"0"0"-193"-15,0 0-6 0,0 0-71 16,0 0 71-16,0 0 117 15,52-5 46-15,-28 6-52 0,6 2-36 16,3 1-30-16,1 6-12 0,1 5-31 16,-1 18-2-16,-6 22 0 0,-16 28-13 15,-18 12-32-15,-12-17-262 0</inkml:trace>
  <inkml:trace contextRef="#ctx0" brushRef="#br0" timeOffset="98819.51">18891 8607 33 0,'0'0'420'0,"0"0"-224"0,0 0-144 16,0 0-26-16,0 0-3 0,0 0 32 16,0 0-12-16,0 0-30 0,0 0 6 15,11-24-2-15,9 13-1 0,5-3 20 16,13-5-34-16,11-4 17 0,16-4 11 15,4 1 19-15,0 2-4 16,-6 5-32-16,-10 4-10 0,-3-1-3 16,-11 5-92-16,-8 0-58 0,-8 5 7 15,-5-2 29-15,-1-1-82 0,-2 1-120 16</inkml:trace>
  <inkml:trace contextRef="#ctx0" brushRef="#br0" timeOffset="98988.17">19474 8127 46 0,'0'0'985'0,"0"0"-884"16,0 0-101-16,0 0-163 0,0 0 43 15,0 0 120-15,0 0 16 0,41 43 33 16,-24-27 0-16,2 3-20 0,3 10-3 16,-1 16-5-16,-4 16-21 0,-15 9-82 15,-3-13-221-15,-20-7-300 0</inkml:trace>
  <inkml:trace contextRef="#ctx0" brushRef="#br0" timeOffset="101733.25">23945 5513 541 0,'0'0'281'0,"0"0"-197"0,0 0 57 0,0 0-70 0,0 0-38 16,-18-41-17-16,17 37-13 0,0 1-1 15,0 3-2-15,1 0 0 16,-1 0-61-16,-1 1-89 0,1 6-20 15,0 4 33-15,-2 7 118 0,-6 14 19 16,-7 15 36-16,-9 13 6 0,-5 5-22 16,3-2-19-16,10-14 1 0,6-19-2 15,7-6-23-15,2-4-13 0,2 1 13 16,0-1 1-16,0 2 22 0,0-4 16 16,1-6-16-16,-1-4-235 0</inkml:trace>
  <inkml:trace contextRef="#ctx0" brushRef="#br0" timeOffset="102017">23693 5825 313 0,'0'0'417'0,"0"0"-417"15,0 0-78-15,0 0-23 0,-19 40 52 16,12-21 17-16,-1 4 19 15,2 3-17-15,-1 3 17 0,3 1-3 16,2-2-33-16,2 0-3 0,2-5-20 16,3-3 72-16,4-7 117 0,0-3 46 15,0-3 7-15,1-5 61 0,2-2-35 16,6-5-20-16,10-10-30 0,11-5-74 16,13-8-43-16,5-3-16 0,-3 0-12 15,-3 2 2-15,-3 4-3 0,2-1-134 16,-7 1-169-16,-14 9-332 0</inkml:trace>
  <inkml:trace contextRef="#ctx0" brushRef="#br0" timeOffset="114699.83">15764 11666 10 0,'92'6'26'0,"0"1"-10"0,-2 1 14 0,3-1 15 0,-3 0 17 0,-1 1-3 0,-5 0 35 16,-1-1-61-16,0 2-32 0,-1 0-1 16,0-3 2-16,1 1 0 0,1 0 1 15,-1-1 10-15,0-4-10 0,0 2 10 16,0-2-10-16,-3 0 17 0,-1-1-20 16,-3 0 1-16,-7 0 0 15,-5 0-1-15,-5 1 1 0,-8-2 0 16,-4 3 1-16,-11-2-1 0,-8 0 2 15,-7 0 0-15,-4 0-2 0,3 0 12 16,1 0-12-16,-1 0 0 0,-3 1 1 16,-4-2 11-16,-5 1-12 0,-3-1 1 15,-3 0 14-15,-2 0 20 0,0 0 16 16,0 0 127-16,-2-5-78 16,-2-1-101-16,-4-3-29 0,-3-3-147 0,-6 0 88 15,-12-2 58-15,-16 1-22 0,-16 2 13 16,-9 2 20-16,-5 2 15 0,-3 2 3 15,3 3 1-15,-4 0 1 16,-6 2 3-16,-3 0 6 0,-2 2-10 16,-7 3-16-16,-2-1-36 0,-4 4-46 15,-6-2-58-15,-1 1 61 0</inkml:trace>
  <inkml:trace contextRef="#ctx0" brushRef="#br0" timeOffset="115099.39">14885 11808 16 0,'-101'-2'150'0,"-9"-1"-16"16,24 0-23-16,7 1-30 0,8-3 1 16,7 3 29-16,8-2-4 0,15 1-38 15,9 1-24-15,11 1-9 0,5 0-19 16,1 0-17-16,4-1 2 0,4 1 11 16,4 1-13-16,3 0-23 0,9-1-65 15,15 0-20-15,21-5 91 16,23-7 17-16,20-4 2 0,10-3 13 15,5-1-15-15,1 1-1 0,6 2 0 16,8-2 0-16,6 3-1 0,3 1-11 16,4 2 13-16,3 1 3 0,3 3 0 15,1 0 1-15,-3 3-3 0,0 0 25 16,-1 1-24-16,1 1-2 0,-1-1 1 16,-2-2 1-16,3 2-1 0,0 0 3 15,1-1 12-15,-3 2 0 0,-4-1 20 16,-3 2 13-16,-4 3-16 0,-8 0-11 15,-8 1 1-15,-12 0 0 0,-7 3-7 16,-8 1 4-16,-7-1 3 0,-9 0-1 16,-8 1-5-16,-15 0-14 0,-13 0-3 15,-7-1 1-15,-8 1-1 0,0 0-74 16,-4-1-59-16,-1 1-190 0,-8-4-209 0</inkml:trace>
  <inkml:trace contextRef="#ctx0" brushRef="#br0" timeOffset="117867.38">1217 7886 205 0,'0'0'154'0,"0"0"-109"0,0 0 17 0,-37-24 17 15,31 19 2-15,2 1-42 0,3 2 0 16,0 2-23-16,1-2-16 0,0 2-17 15,0 0 1-15,0 0-4 0,0 0-15 16,0 0-34-16,2 0-26 0,4-2-41 16,-1 0 21-16,3 0 50 0,0 1 23 15,1 1 22-15,0 0 7 0,0 0 11 16,-1 3 1-16,1-1-1 0,-1 2-11 16,-1-2 11-16,0 2-1 0,0 0-10 15,0 0 11-15,3 1 2 0,-3 0 0 16,5 0-2-16,0 2 1 0,1-1 0 15,3-1 1-15,3-1 1 0,2 0 1 16,3-2-1-16,4 0 1 0,0-2 0 16,5 0 18-16,-1 0-4 15,10 0-4-15,3 0-12 0,8 0 0 16,1 0 0-16,-2 2 0 0,-2 1 0 16,-6 3 0-16,1 1 1 0,2-2 19 15,-2 3-20-15,-1-6-49 0</inkml:trace>
  <inkml:trace contextRef="#ctx0" brushRef="#br0" timeOffset="118199.78">4939 7748 98 0,'0'0'120'0,"0"0"-217"0,0 0 97 0,43-4-39 0,-27-2-7 16</inkml:trace>
  <inkml:trace contextRef="#ctx0" brushRef="#br0" timeOffset="118466.49">7323 7735 346 0,'0'0'336'0,"0"0"-336"0,0 0-79 0,55 2-296 16</inkml:trace>
  <inkml:trace contextRef="#ctx0" brushRef="#br0" timeOffset="133516.54">20877 5222 23 0,'0'0'0'0,"0"0"-13"0,0 0 6 0,0 0 7 0,43-12 43 15,-13 2 28-15,10-7-43 16,14-4-28-16,1-2-2 0,-2 4 0 16,-10 1 2-16,-15 9 4 0,-6 0 22 15,-2 2-10-15,1-2-13 0,2 2 10 16,2-2 17-16,-5 3 5 0,-1-1-35 16,-2-1 14-16,0 3-14 0,-4-1 29 15,-1 1-29-15,-3 1 0 0,-1 1-52 16,-1 1-36-16,-5-1 16 0,-1 1-16 15</inkml:trace>
  <inkml:trace contextRef="#ctx0" brushRef="#br0" timeOffset="133783.16">20986 4911 205 0,'0'0'411'0,"0"0"-316"0,0 0-10 16,0 0-23-16,0 0-7 0,0 0-55 15,0 0-88-15,0 0-55 0,-38 14 143 16,24 15-10-16,-10 18 10 0,-10 10-79 16,-3 4-299-16,8-12 274 0,7-15 61 15,10-17 42-15,3-3-2 0,2 0 1 16,-2 2 2-16,0 1 1 0,3-3 12 15,2-1-11-15,3-2-2 0,1-2-78 16</inkml:trace>
  <inkml:trace contextRef="#ctx0" brushRef="#br0" timeOffset="135184.18">18804 10576 26 0,'0'0'16'0,"57"0"-12"0,-27 0 48 0,-2 0 157 16,0 0-148-16,1 0-41 0,1 0 9 15,7 0 11-15,8 0-21 0,8-1-16 16,5-2 1-16,-6-3 15 0,-2-1-18 15,-8 1-1-15,1-2 4 0,-4 0-1 16,-5 1-1-16,-6 1-2 0,-5 1 1 16,-4 2-2-16,5-3 2 0,2 3 11 15,3-1 14-15,-5 2 52 0,-3 1-58 16,-2 0-7-16,-6 1-10 0,-1 0-3 16,-6 2-15-16,0 1 15 0,-4 0 104 15,0-2-32-15,-1 1-20 0,-1-2-23 16,0 0-26-16,0 0 0 15,0 0-2-15,0 0-1 0,0 2-13 16,0-2-13-16,0 0-118 0,0 2 1 16,0 0-40-16,-2 0-165 0</inkml:trace>
  <inkml:trace contextRef="#ctx0" brushRef="#br0" timeOffset="137067.76">20564 10022 65 0,'0'0'313'0,"0"0"-313"0,0 0-16 16,0 0-49-16,0 0 42 0,0 0 3 15,45-8 20-15,-26 2 30 0,1 1 12 16,2-2-3-16,3 2 0 0,0-4 4 15,0 0-1-15,2-1 7 0,0 2 6 16,1-1 20-16,3-2-19 0,6-2-1 16,8-3-29-16,7-3-13 0,-3 2-10 15,-10 2-1-15,-11 4-2 0,-6 5 0 16,3-3 0-16,2-1 0 0,1 0-1 16,-1 0 0-16,-3 1-2 0,-2 0 3 15,-5 3 0-15,-3 0 0 0,-3 3 0 16,-4 1-1-16,-4 2-110 0,-2 0-12 15,-1 0 80-15,-1 0 43 0,-6 0 0 16,-2 0-51-16,-6 4-50 16,-1 0-108-16,0 2 72 0</inkml:trace>
  <inkml:trace contextRef="#ctx0" brushRef="#br0" timeOffset="137349.76">20675 9891 320 0,'0'0'430'15,"0"0"-414"-15,0 0 16 0,0 0-31 16,0 0 1-16,0 0 44 0,0 0-29 15,0 0-17-15,0 0-52 0,0 0 3 16,-35 7 0-16,35 1-6 16,2 3 12-16,4 14 43 0,7 10 39 15,5 12-16-15,5-2-6 0,2-11-17 16,13-8-94-16,17-24-128 0,-5-2 108 16,12-19-151-16</inkml:trace>
  <inkml:trace contextRef="#ctx0" brushRef="#br0" timeOffset="147266.09">24186 6630 59 0,'0'0'19'0,"0"0"275"0,-19-50-245 0,8 28-23 0,-1-6 49 16,-1 0 10-16,-2-2-40 0,-2-3-25 16,-3 1-7-16,-5-10 13 0,-6-3 31 15,-6-7-57-15,-1-1-32 0,1 5 19 16,6 9-4-16,6 12-31 0,3 4-27 15,-6 0-36-15,-14-9-91 0,-14-2 117 16,-8 1-16-16,-1 11 17 0,3 7 84 16,3 7 0-16,1-1 0 15,4 0 9-15,3 0 33 0,1 1 7 16,2-1 62-16,1-1 23 0,4 2-24 16,-2 2-90-16,-2 4-13 0,-1 2-7 15,-4 8-17-15,-3 5-12 0,-5 7-7 16,-4 3-134-16,-6 2-25 0</inkml:trace>
  <inkml:trace contextRef="#ctx0" brushRef="#br0" timeOffset="147818.1">23357 7209 1 0,'80'0'0'0,"0"-1"-1"0,-3-3 1 0,-4-3 0 0,0-1 0 16,-7 1 0-16,-2-2 26 0,-4 0 7 15,-2-6-10-15,-2 2-10 0,1-2-11 16,-2-2 14-16,-2-1-14 0,-7-2 0 16,-8 2 1-16,-8 3-2 0,-11 1 12 15,-2-1 3-15,1-1 10 0,-1-5 30 16,0-3 87-16,-5-1-32 0,-5-1-13 15,-1-1-27-15,-6-2 30 16,0-1-22-16,-6-2-30 0,-2 0 6 0,-3 0-19 16,-3-1 32-16,-4 0-45 0,0-1 52 15,-5 1-62-15,-2-2 16 16,-2 3-26-16,-4-2-3 0,-7 0 16 16,-7-4-32-16,-10-2 16 0,-2 3-3 15,2 2-13-15,4 7 14 0,4 4 2 16,-2 0 13-16,0 4-13 0,-3 1-68 15,3 3 41-15,5 4 8 0,0 5-33 16,8 2 49-16,9 5-46 0,2 3-10 16,-1 5-78-16,-13 11 3 0,-17 10-162 15,-9 9 2-15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0:10.588"/>
    </inkml:context>
    <inkml:brush xml:id="br0">
      <inkml:brushProperty name="width" value="0.05292" units="cm"/>
      <inkml:brushProperty name="height" value="0.05292" units="cm"/>
      <inkml:brushProperty name="color" value="#FF0000"/>
    </inkml:brush>
  </inkml:definitions>
  <inkml:trace contextRef="#ctx0" brushRef="#br0">2927 9781 52 0,'47'-6'56'0,"17"-3"-53"0,7 0 72 0,2-2-23 0,-5 1 0 15,-3 2-49-15,-2-1 4 0,-1 0 9 16,-4 2 17-16,-2 1 3 0,-6 0-33 16,-10 1-3-16,-11 2-2 15,-7 2-24-15,-4 0 23 0,1 1-7 16,-4 0 10-16,-1-1 6 0,-7 1-2 16,-7-1 57-16,-7 0 137 0,-9-2-198 15,-6-1-42-15,-6-1-17 0,-3 0 20 16,-8 0-140-16,9 0 45 0</inkml:trace>
  <inkml:trace contextRef="#ctx0" brushRef="#br0" timeOffset="168.52">3284 9566 874 0,'0'0'267'0,"0"0"-182"16,0 0-59-16,0 0-26 15,0 0-35-15,0 0 9 0,0 0-7 16,0 0 33-16,49-5 46 0,-25 5-25 15,3 2-21-15,1 8-3 0,0 5-19 16,-3 13-40-16,-7 12-95 0,-13 14 14 16,-8 8-49-16,-16 1-59 0,-11-7-69 15,6-18 245-15</inkml:trace>
  <inkml:trace contextRef="#ctx0" brushRef="#br0" timeOffset="799.83">6559 9842 111 0,'0'0'0'0,"0"0"0"0,52-14 11 0,-27 6 54 0,4 3 124 16,2-1-120-16,1 0-40 0,1 0-28 15,3 1 12-15,-1-2-13 16,0 3 0-16,-1-2 3 0,-2 1 20 16,-1 1-4-16,-3-2-19 0,-4 2-59 15,0-1-42-15,-7 1-134 0</inkml:trace>
  <inkml:trace contextRef="#ctx0" brushRef="#br0" timeOffset="1000.89">6930 9566 75 0,'0'0'20'16,"0"0"-20"-16,0 0 0 0,0 0-17 16,0 0-2-16,0 0 19 0,0 0 75 15,0 0 49-15,41 44-10 16,-31-29-49-16,-2 3-39 0,-3 7-26 15,-4-5 0-15,-12 18-336 0</inkml:trace>
  <inkml:trace contextRef="#ctx0" brushRef="#br0" timeOffset="1616.61">9598 7818 254 0,'0'0'307'0,"0"0"-196"0,0 0-111 0,0 0-10 0,0 0 10 16,65-12 147-16,-18-8-72 0,17-8-46 15,11-4-16-15,-1-2-10 0,-4 5 17 16,-13 6-20-16,-6 1-132 0,-10 8-57 16,-12 1 10-16,-11 5-43 0,-2 1 108 15,0 1 55-15,-1-2 5 0</inkml:trace>
  <inkml:trace contextRef="#ctx0" brushRef="#br0" timeOffset="1817.45">10046 7494 101 0,'0'0'0'0,"0"0"-23"16,0 0 23-16,0 0 163 0,41 5-19 15,-11-5-14-15,13 1 23 0,14 2-35 16,2 5-73-16,-2 9-41 0,-16 1-4 16,-7 18-1-16,-10 6 1 0,-15 9-3 15,-9 11 3-15,-22-1-2 0,-23 3-27 16,-18-3-176-16,9-15-105 0</inkml:trace>
  <inkml:trace contextRef="#ctx0" brushRef="#br0" timeOffset="6050.6">16341 9853 46 0,'0'0'101'0,"0"0"-30"0,0 0-71 15,-19-47-153-15</inkml:trace>
  <inkml:trace contextRef="#ctx0" brushRef="#br0" timeOffset="6550.57">16245 9709 387 0,'0'0'209'0,"0"0"-209"15,0 0-43-15,0 0-15 0,0 0 58 16,39 42 12-16,-11-25 23 0,17-3 31 16,25-4-47-16,15-5 24 0,11-7 12 15,6-8-22-15,-5 0-14 0,0 1-17 16,-6 0 0-16,-5 3-2 0,-9 3-2 16,-7 3 2-16,-7 0 2 0,-4 3 15 15,-7 2 2-15,-4 1 4 0,-12 0-3 16,-7 1-17-16,-6-3-3 0,-5 0-1 15,4 3 1-15,0 0-1 0,-1 0-19 16,-4-2 18-16,-6-1 0 0,-6 0-27 16,-2-2 22-16,-3-2 7 0,0 0 46 15,-4 0 9-15,-3-3 10 0,-8-1-65 16,-11-2-20-16,-17 3-26 16,-23 2 7-16,-12 1-4 0,-3 3 40 15,0 3-11-15,7-1 14 0,2 3 0 16,-1 2 20-16,1-2 10 0,1 3-28 15,1 0 45-15,3 0-47 0,5-3 16 16,4 0-12-16,6-2 15 0,11-3 1 16,10-1-18-16,8-2 24 0,3 0 3 15,-3 0-27-15,-1-2-2 0,-2-1 4 16,4 1 12-16,3 0-16 0,5-1 0 16,6 1 0-16,4 1 23 0,4 0-23 15,2 1-17-15,8 0-74 0,14 0 33 16,19-3 58-16,29-6 39 0,21-6 13 15,15 0-10-15,3 0-6 0,-5 5-16 16,-1 4-20-16,-6 6-3 0,-7 0-19 16,-7 4-4-16,-9 3-10 0,-18-2-88 15,-21-2-241-15</inkml:trace>
  <inkml:trace contextRef="#ctx0" brushRef="#br0" timeOffset="16683.47">5609 9004 349 0,'0'0'88'0,"0"0"-68"0,0 0 2 0,0 0 31 0,0 0 2 0,0 0-16 16,0 0-13-16,0 0-25 0,0 0 16 15,-10-29-17-15,10 27-43 0,2 2-22 16,3-3-17-16,3 0 60 16,5 0-4-16,4-1 26 0,4 0 0 15,7-1 0-15,0-1 3 0,12 0 10 16,6-3 3-16,-3 1 0 0,-4 0-16 16,-7 1 2-16,-4-1 0 0,3-4 12 15,6-2-1-15,-1 1 6 0,1-1-15 16,-2 1 25-16,-3 0-10 0,0 4-19 15,-4 2 0-15,-4 4-14 0,-2 1 11 16,-7 2-10-16,-2 1 10 0,-3 2-10 16,-2 1 12-16,-2 1 0 0,1 2 1 15,-1 0 6-15,-1 0-6 0,0-1-313 16</inkml:trace>
  <inkml:trace contextRef="#ctx0" brushRef="#br0" timeOffset="17433.53">8889 8973 170 0,'0'0'3'0,"0"0"417"0,0 0-322 0,0 0-46 0,0 0 10 16,0 0-23-16,0 0-35 16,0 0-4-16,0 0 0 0,-23 10-2 15,23-10-28-15,0-1-6 0,2 0-32 16,2-3 22-16,5-2 46 0,6-3 30 15,5-3 74-15,6-3-29 0,0 0-43 16,2-1-28-16,-1 3-4 0,-3 3-1 16,-3 2 0-16,-4 4-16 0,-5 1 15 15,-3 1-11-15,0 2 10 0,-4 0-10 16,1 0 0-16,-2 0 13 0,0 0 0 16,0 1 0-16,-1 0 1 0,-2-1-1 15,0 1-1-15,0-1 1 0,-1 0 2 16,0 0 14-16,0 0 4 15,0 0-7-15,0 0 3 0,0 0-14 0,0 0 18 16,0 0-7-16,0 0 0 0,0 0 0 16,0 0-11-16,0 0-2 15,0 1-229-15,-13 0-280 0,26-3 269 0</inkml:trace>
  <inkml:trace contextRef="#ctx0" brushRef="#br0" timeOffset="35249.9">15286 12658 10 0,'0'0'16'0,"0"0"-3"0,57-6 13 15,-35 6-24-15,0-2-2 0,4 1 0 16,1 0 17-16,1-1-14 0,9 0-3 16,6-2-3-16,13 1 3 15,3 0-13-15,-1-1 2 0,-1 2 10 16,-2-2 1-16,1-1-4 0,2 1-12 16,2 2 16-16,0-3 0 0,1 3 1 15,-2 0 0-15,-1 1 3 0,-6 1 12 0,-2 3-14 16,-3 2 14-16,-10-1-6 15,-9 0-8-15,-6-2-2 0,-1 1 26 16,3 3 4-16,6-2-27 0,-1 0 20 16,3 2 42-16,-3-1-65 0,0-1 0 15,1 0 20-15,-3-2 50 0,0 0-69 16,-1-1 47-16,0-1-48 0,-3 2-3 16,0-1 3-16,-4 1 91 0,-2-1-81 15,-4 1-10-15,-3-1-20 0,-4 0-23 16,-2 0 41-16,-2-1 4 0,-1 0-2 15,-1 0 36-15,0 1 42 0,0-1 7 16,0 0-26-16,0 0-17 0,0 0-9 16,0 0-11-16,0 0-18 15,0 0 9-15,0 0 0 0,0 0-10 16,0 0 10-16,0 0-10 0,0 0 14 16,0 0-4-16,0 0 3 0,0 0 13 0,0 0 7 15,0 0 13-15,0 0 29 0,0 0-19 16,0 0-17-16,0 0-13 15,0 0-9-15,0 0-1 0,0 0-19 16,0 0 0-16,0 0-2 0,0 0 0 16,0 0-1-16,0 0-10 0,0 0 13 15,0 0 1-15,0 0 1 0,0 0-1 16,0 0 12-16,0 0-10 0,0 0 1 16,0 0 9-16,0 0-13 0,0 0-1 15,0 0-19-15,0 0-12 0,0 0-14 16,0 0-104-16,0 0-101 0,0 0-251 15,0 0 264-15,0 0 238 0</inkml:trace>
  <inkml:trace contextRef="#ctx0" brushRef="#br0" timeOffset="36966.62">4254 12003 280 0,'0'0'0'0,"0"0"56"0,0 0 22 15,0 0-78-15,0 0-127 0,0 0 88 16,0 0 16-16,48-4 23 16,-26-1 82-16,10-2-69 0,15-3 0 15,10-3 19-15,5-2 4 0,-1 2-16 16,-5 2-20-16,-8 2-3 0,-6 1-20 15,2 1 23-15,-9 1 0 0,-7 2-22 16,-8 1 22-16,-1 1 3 0,0-2-3 16,0 2-1-16,0 0-12 0,-9 1-7 15,-3 1-6-15,-6 0 26 0,-1 0 75 16,0 0 49-16,0 0-16 0,-4 1-23 16,-4 2-85-16,1 0-111 0,-16 1-395 0</inkml:trace>
  <inkml:trace contextRef="#ctx0" brushRef="#br0" timeOffset="37783.14">7807 4290 29 0,'0'0'727'0,"0"0"-528"0,0 0-130 0,0 0-43 16,0 0-23-16,0 0-3 0,0 0-16 15,0 0-17-15,0 0-9 0,-22-21 9 16,24 21 10-16,1 0-3 0,5-2-45 16,5-1 71-16,5-3 52 0,15-5-3 15,12-3-20-15,17-6-27 0,7-1-2 16,1-1 1-16,-4 1 12 0,-6 0-11 15,0 1 11-15,-4 0-9 0,-3 0 19 16,-10 5-22-16,-15 5 0 0,-7 4 0 16,-8 4-1-16,-1-1 0 0,-5 3-14 15,-1-1-32-15,-4 1 33 0,-2 0 13 16,0 0 72-16,0 0-14 0,0 0-12 16,-2 0-4-16,2 0 20 15,-1 0 13-15,-1 0-13 0,1 0 10 0,1 0-11 16,-2 1-28-16,2-1-33 0,0 0-16 15,0 3-30-15,-1 4-29 0,-4 6-61 16,-4 11 83-16,-4 13-8 16,2-3-236-16,-6 2-283 0</inkml:trace>
  <inkml:trace contextRef="#ctx0" brushRef="#br0" timeOffset="41116.79">11123 8035 509 0,'0'0'173'0,"0"0"-121"0,0 0-23 0,0 0 20 16,0 0 29-16,0 0-16 0,0 0-10 15,0 0-6-15,0 0-10 0,7 0 2 16,-1 0-38-16,13-2-66 0,22-2 31 16,29-6 35-16,19-1 0 0,8 2-17 15,-2-1-54-15,-8 7-8 0,1-1-67 16,-1-2-157-16,-19-1 12 0</inkml:trace>
  <inkml:trace contextRef="#ctx0" brushRef="#br0" timeOffset="42349.98">8429 10232 965 0,'0'0'336'0,"0"0"-336"0,0 0-40 0,-37-45 40 0,29 36 2 15,4 3-1-15,1 4 14 16,2 2-15-16,0-1-51 0,1 1-76 16,0 0 23-16,0 0-11 0,0 0-74 15,0 0-283-15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1:12.754"/>
    </inkml:context>
    <inkml:brush xml:id="br0">
      <inkml:brushProperty name="width" value="0.05292" units="cm"/>
      <inkml:brushProperty name="height" value="0.05292" units="cm"/>
      <inkml:brushProperty name="color" value="#FF0000"/>
    </inkml:brush>
  </inkml:definitions>
  <inkml:trace contextRef="#ctx0" brushRef="#br0">20910 10993 33 0,'0'0'326'0,"0"0"-326"0,0 0-17 0,0 0-9 16,0 0 26-16,0 0 12 0,0 0 27 15,48-5-3-15,-33-4 13 0,2-1 49 16,5 1 26-16,3-4-26 0,2 3-36 16,2-1-43-16,-1 2-3 0,2-1 0 15,-2 3-15-15,1 0-2 0,-3 1-12 16,-2 1 9-16,-6 2-5 0,0-1 8 15,-5 1 1-15,1 0-2 0,-3-2 0 16,0 1 4-16,-2-1 8 0,-2-1-10 16,0-2-101-16,-2-1-143 0,-3 2-151 15</inkml:trace>
  <inkml:trace contextRef="#ctx0" brushRef="#br0" timeOffset="167.79">21405 10753 108 0,'0'0'84'0,"0"0"47"0,0 0-37 16,38-6 37-16,-22 6-59 0,5 3 48 15,0 4-107-15,1 8-13 0,-2 3-3 16,-5 5-105-16,-6 11-104 0,-6-7 85 16</inkml:trace>
  <inkml:trace contextRef="#ctx0" brushRef="#br0" timeOffset="716.63">20941 10140 408 0,'0'0'205'0,"0"0"-205"0,0 0-117 0,0 0 32 0,0 0 60 0,0 0 25 0,45-9 0 16,-25 4 13-16,1-2 13 0,3 0 10 16,3-1 0-16,-1-2-7 0,4 0-13 15,-2-3-13-15,1 0 10 0,0 0 3 16,-3-1-16-16,-1 1-39 0,-4 1-82 15,-6 0-146-15</inkml:trace>
  <inkml:trace contextRef="#ctx0" brushRef="#br0" timeOffset="899.61">21289 9859 235 0,'0'0'218'0,"0"0"-78"0,0 0-140 0,0 0-22 16,0 0-106-16,0 0 21 0,0 0 107 15,0 0 42-15,39 27-9 0,-20-20-1 16,3 4-5-16,3-1-8 0,-5 3 1 16,0 0-20-16,-6 4-56 15,-6 1-42-15,-8 2-68 0,-4-3 26 16</inkml:trace>
  <inkml:trace contextRef="#ctx0" brushRef="#br0" timeOffset="1383.23">20884 8864 734 0,'0'0'602'0,"0"0"-602"0,0 0-110 0,0 0 28 15,43 0 82-15,-13-5 0 0,12-4-18 16,10-2-8-16,7 1 9 0,-7-2 15 15,-9 5 1-15,-14 2-15 0,-8 1-108 16,-4 0-81-16,0 2 91 0,1-3 55 16,3-2 20-16,-4 0-30 0,-2-2-2 15,-2 1-83-15</inkml:trace>
  <inkml:trace contextRef="#ctx0" brushRef="#br0" timeOffset="1583.31">21255 8613 16 0,'0'0'812'0,"0"0"-812"0,0 0-32 16,0 0-102-16,46 4 88 0,-13-4 27 16,10 2 17-16,14 7 0 0,1 6 2 15,-11-1 30-15,-14 1-30 16,-15-1-10-16,-10 1-137 0,-1 5-78 15,-7 3-16-15</inkml:trace>
  <inkml:trace contextRef="#ctx0" brushRef="#br0" timeOffset="2116.48">20177 8227 696 0,'0'0'156'0,"0"0"-117"0,0 0-39 0,0 0-23 0,0 0-156 0,0 0 85 15,0 0 81-15,51-16 11 16,-3-9 2-16,20-10 12 0,10-3 11 0,3-2-11 15,-6 4-12-15,-9 3-19 0,-3 0 19 16,-5 0-1-16,-4 1-84 16,-14 5-75-16,-12 11-169 0</inkml:trace>
  <inkml:trace contextRef="#ctx0" brushRef="#br0" timeOffset="2333.04">20731 7826 170 0,'0'0'0'0,"0"0"-23"0,0 0 23 16,51 0 163-16,-28-3-72 16,5 3-3-16,0 0-55 0,3 5-31 15,-1 4 11-15,-5 5-13 0,-7 5-33 16,-8 5-120-16,-6-5-160 0</inkml:trace>
  <inkml:trace contextRef="#ctx0" brushRef="#br0" timeOffset="18433">10905 8232 176 0,'0'0'62'0,"0"0"-59"0,0 0 193 0,-40 4-56 0,32-4-39 16,3 0 7-16,2 0-1 0,2-2-48 15,1 2-4-15,0-2-28 0,0 2 25 16,1 0-52-16,3 0-46 0,5 0 33 16,6 0 13-16,8 0 3 0,8 0 14 15,16 0-15-15,15 2 0 0,7-2 0 16,2 0 0-16,-3-4 0 0,-7 0 1 16,0 0-1-16,-2-1-1 0,-1-3 0 15,0-1 1-15,-5 0 21 0,-1 0 58 16,0 1 92-16,-4-2-98 0,-3 2-61 15,-11 1-14-15,-8 3-3 0,-8 2-1 16,-5 0-87-16,0 0 91 16,0 2 33-16,-2 0-14 0,-5-3 1 15,-2 3-20-15,-4 0 42 0,0 0 13 16,0 0-2-16,0 0-1 0,0 0-52 16,-4 0-59-16,-5-3-130 0,0 1 30 15,1 0 41-15,-1-2 57 0,1 1 28 16,2 1 13-16,0-1 1 0,2-1-4 15,0 2 7-15,-2-2 16 0,4 1-2 16,-2 0 0-16,3 0 0 0,-1 2-1 16,0 1 0-16,2-1 3 0,-1 1 0 15,0-1 2-15,1 1 1 0,0 0-3 16,0 0 0-16,0 0-16 0,0 0-13 16,0 0-1-16,0 0-64 0,6 0-24 15,4-4-2-15,5-1 46 0,6-3 74 16,8-3 13-16,0 2-11 0,5 1-2 15,-5 5-78-15,-2 3-131 0,-9 10 150 16,-5 6 59-16,-11 7 0 16,-4 3 124-16,-17 10 59 0,-12 10-10 15,-14 8-36-15,-5 1-43 0,2-8-48 16,9-13-27-16,14-12-18 0,6-7 1 16,4-2-2-16,-1-3-53 0,1 1-2 15,2-5-190-15</inkml:trace>
  <inkml:trace contextRef="#ctx0" brushRef="#br0" timeOffset="19300.09">9375 7191 525 0,'0'0'238'0,"0"0"-173"0,0 0-65 0,0 0-55 0,0 0-4 0,0 0 23 0,0 0 4 0,0 0-14 16,0 0-6-16,0 0 52 0,25 2 1 16,-10-2 18-16,7 0-15 15,3-2 9-15,3 0-12 0,11 0-1 16,-3 2 0-16,0-1-1 0,1 1 1 16,-8 0-1-16,6-1-1 0,0 1 2 15,-1-1 0-15,-1 0 6 0,3-2 23 16,-1-2-9-16,0 1-18 0,-5-3 14 15,0 1-13-15,-5-1-3 0,-5 0 22 16,-3 1 4-16,-6 1 1 0,-5 2-5 16,-5-1 27-16,-1-2 46 15,-6-1-72-15,-5-2-23 0,-3 0-157 0,-5-4-3 16,-1 5 23-16,-2 0 7 16,0 0-53-16,0 2 73 0,6 0 110 15,4 2 3-15,2 0 176 0,8 2-39 16,0 1-78-16,2 1-62 0,0 0-3 15,0 0 2-15,0 0 1 0,0 0-3 16,2 0-20-16,3 3 23 0,3 2 52 16,2 1 26-16,0 5-3 0,1 0-3 15,2 0 42-15,-1 4-32 0,2 2-53 16,-1 2-28-16,-3 2-1 0,-5 4 0 16,-2-5-130-16,-18 10-219 0</inkml:trace>
  <inkml:trace contextRef="#ctx0" brushRef="#br0" timeOffset="32250.03">21907 12836 13 0,'0'0'33'0,"0"0"-31"0,0 0 21 0,0 0-20 16,0 0 7-16,0 0-9 16,0 0 15-16,0 0-16 0,-10 6-6 15,10-5-40-15,0-1 7 0,0 2 29 16,0-1 10-16,0 0 0 0,0 1 0 15,-1-2 0-15,1 2 7 0,-1 0 133 16,1-2-69-16,0 0-2 0,0 0-30 16,0 0-26-16,0 0-13 0,0 0 0 15,0 0-13-15,1 0 0 0,2 2 10 16,3-2 3-16,-1 4 1 0,5-1 0 16,4 1 22-16,5 3-20 0,2 0-1 15,3 0 0-15,7 1 15 0,-1-1-15 16,9 2 37-16,6 1 26 0,8 2-26 15,-5-4-13-15,-9-2-9 0,-10-3-17 16,-11 0 2-16,4-1-1 0,3 1-1 16,-2-3 0-16,-4 3 11 15,-5-3-11-15,-3 0 2 0,-4 0 11 0,-3 0 10 16,0 0-10-16,-2 0-11 0,0 0-2 16,-1 0-1-16,-1 0-2 15,0 0 2-15,0 0 1 0,-1 1 0 16,-1 1-2-16,0-1-15 0,-1 1 15 15,1-1-1-15,1 2-30 0,0-1 1 16,0 0 12-16,1 1-3 0,0 1-29 16,0-2-176-16,0 0 31 0</inkml:trace>
  <inkml:trace contextRef="#ctx0" brushRef="#br0" timeOffset="32500.07">22397 12893 26 0,'0'0'101'0,"0"0"-19"0,0 0-17 0,0 0 26 0,0 0-91 0,0 0-19 0,0 0-76 15,0 0 36-15,0 0 59 16,0 0 3-16,17 13 19 0,-5-10 1 16,-1 0-10-16,-1 1-13 0,-3-1-2 15,0 2-1-15,-4-2-10 0,-2 1 11 16,-1-2 2-16,-1 2 21 0,-5 1 77 15,-4 3-7-15,-5 0-64 0,-4 3-27 16,-3-2 0-16,1 1-147 0,1-1 108 16,5-3-163-16</inkml:trace>
  <inkml:trace contextRef="#ctx0" brushRef="#br0" timeOffset="33249.85">21917 12211 150 0,'0'0'0'0,"0"0"-111"16,0 0 72-16</inkml:trace>
  <inkml:trace contextRef="#ctx0" brushRef="#br0" timeOffset="34366.65">21574 12316 427 0,'0'0'137'0,"0"0"-137"0,0 0-137 0,40-8 111 0,0-1 26 16,13-4 33-16,7 0 3 15,-3 2 6-15,-1 2-3 0,-6 3-13 16,1 2 4-16,-2-1 9 0,-1 2-10 15,-3 0 0-15,-1-2 37 0,1 1-50 16,-8 0-14-16,-8 1 13 0,-6 1-15 16,-5 0 0-16,3-2 19 0,3 1-6 15,1-1 3-15,0-2-3 0,1 0-10 16,0-1-3-16,-1-1-15 0,-3 3-14 16,-1 1-4-16,-7 1 17 0,-4 2 3 15,-3 1 0-15,-3 0-26 0,-1 0 26 16,-1 0-13-16,-2 0-27 0,0 0 21 15,-5 1 32-15,-2 0-3 0,-7 1-33 16,-7 1-137-16,-2 0-36 0,6 0 85 16</inkml:trace>
  <inkml:trace contextRef="#ctx0" brushRef="#br0" timeOffset="34633.72">22460 12075 134 0,'0'0'133'0,"0"0"-35"0,0 0 0 0,0 0-23 15,0 0-23-15,0 0-52 16,0 0-72-16,0 0-16 0,0 0 7 16,0 0 58-16,1 0 10 0,6 8 13 15,1 2 16-15,1 3 4 0,-2-1 6 16,0 1-13-16,-5 1 7 0,-2-3-1 15,0 0 24-15,-8 0 2 0,-4 1-9 16,-4 0-16-16,-2 2-19 0,-2 1-1 16,1 0-39-16,2-1-92 0,6-3-169 15</inkml:trace>
  <inkml:trace contextRef="#ctx0" brushRef="#br0" timeOffset="35083.37">21984 11923 26 0,'0'0'303'0,"0"0"-303"0,0 0-32 0,38-10 32 0,0 2 29 0,18-2 33 0,2 2-16 16,-1 1-1-16,-5 5 14 0,-8 1-26 15,-3 1 9-15,-5 1-42 0,-8 1-14 16,-7-1 14-16,-4-1 13 16,1 1 0-16,-4-1-13 0,-1 0 3 0,-5 0 14 15,-3 0-15-15,-2 0 11 16,2 0-13-16,-1 0-23 0,4-2-91 15,-2-2-111-15</inkml:trace>
  <inkml:trace contextRef="#ctx0" brushRef="#br0" timeOffset="35300.22">22476 11844 307 0,'0'0'355'0,"0"0"-277"0,0 0-78 16,0 0-19-16,0 0-17 0,0 0 10 15,0 0-17-15,0 0-48 16,0 0 24-16,0 0 66 0,25 11-1 16,-13-4 2-16,1 2 3 0,-2 2 16 15,-5 2 11-15,-1 1-4 0,-4 0-4 16,-2 0 6-16,-10 0-28 0,-6 1-79 16,2-4-146-16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1:56.854"/>
    </inkml:context>
    <inkml:brush xml:id="br0">
      <inkml:brushProperty name="width" value="0.05292" units="cm"/>
      <inkml:brushProperty name="height" value="0.05292" units="cm"/>
      <inkml:brushProperty name="color" value="#FF0000"/>
    </inkml:brush>
  </inkml:definitions>
  <inkml:trace contextRef="#ctx0" brushRef="#br0">1653 11455 496 0,'0'0'205'0,"0"0"-130"0,0 0-20 0,0 0-2 0,0 0-27 16,0 0 0-16,-13-37-26 15,13 33-17-15,6 2-28 0,4-2-4 16,4-1 33-16,5-1 15 0,3 3-12 16,1 0-4-16,1 3-14 0,0 5 31 15,1 4 1-15,2 0-1 0,2 4-1 16,10-2 1-16,11 3 16 0,15-1-13 16,9-2-2-16,2-1 2 0,-1 0 19 15,-4-3-2-15,3 2-20 0,-2 2 0 16,-1 3-16-16,-4-1-1 0,-2 3 4 15,-3-3-13-15,0 0 13 0,4-2 10 16,1-2-10-16,5-6 13 0,4 1 3 16,5-3-3-16,-2-1 0 0,2 0 23 15,-2-2-20-15,0-3 13 0,-2 1-16 16,-1 0 49-16,-4 0-45 0,-5 2 12 16,-4 2-13-16,-3 0-2 0,-7 0 1 15,-5 0 25-15,-10 3 5 0,-9 1-29 16,-8-2 10-16,-2 2-12 15,0-3 13-15,2 2-1 0,1 1 0 16,-6-2-12-16,-4 0 1 0,-1 0-2 16,-8-2-2-16,0 0 2 0,-3 0 21 15,0 0 19-15,0 0 18 0,0 0 17 16,0 0-13-16,0 0-23 0,0 0-6 16,0 0-1-16,0 0 7 0,-2 0 7 15,1 0 3-15,1 0-10 0,-1-2-17 16,-1-1-18-16,-4-3-4 0,0-1-191 15,-5-2 77-15,-3-1 3 0,-6 2-45 16,4 0-154-16,-19-9-222 0</inkml:trace>
  <inkml:trace contextRef="#ctx0" brushRef="#br0" timeOffset="11666.62">2356 8626 554 0,'0'0'183'0,"0"0"-115"0,0 0 1 0,0 0-20 16,0 0-30-16,0 0-19 16,0 0-13-16,0 0 10 0,0 0-10 15,-7-5 10-15,8 5 0 0,0 0 3 16,-1 0 3-16,0 0 0 0,0 0 10 15,0 0-11-15,1 0-2 0,-1 0-3 16,0 0-13-16,0 0 12 0,0 0-9 16,0 0 0-16,0 0 0 0,0 0-13 15,0 0-182-15,0-2-285 0,-1 4 354 0</inkml:trace>
  <inkml:trace contextRef="#ctx0" brushRef="#br0" timeOffset="12134.28">3672 8592 564 0,'0'0'186'0,"0"0"-105"0,0 0-81 0,0 0-26 16,0 0-75-16,0 0-71 0,37-11-109 16</inkml:trace>
  <inkml:trace contextRef="#ctx0" brushRef="#br0" timeOffset="12399.86">4501 8616 388 0,'0'0'33'16,"0"0"-33"-16,0 0-353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2:27.371"/>
    </inkml:context>
    <inkml:brush xml:id="br0">
      <inkml:brushProperty name="width" value="0.05292" units="cm"/>
      <inkml:brushProperty name="height" value="0.05292" units="cm"/>
      <inkml:brushProperty name="color" value="#FF0000"/>
    </inkml:brush>
  </inkml:definitions>
  <inkml:trace contextRef="#ctx0" brushRef="#br0">21694 4097 11 0,'0'45'16'0,"-1"13"85"0,1 8-13 0,0-3 261 0,2-5-183 0,7-9-123 16,-1-1-30-16,2 0-10 0,0 1 17 16,-1-2-20-16,-3-2 2 0,0 0 23 15,-4-10-25-15,-1-7 0 0,-1-8 2 16,0-4 11-16,-5 3 3 0,0 2 4 16,2-1 6-16,-4 0 39 0,3-6-62 15,1 0 20-15,-1-2-22 16,1-5 9-16,2-1-10 0,1-3-42 15,0-1-30-15,0-2 72 0,0 0 13 16,0-2-13-16,0-3 0 0,0-1-140 16,-3-14-502-16</inkml:trace>
  <inkml:trace contextRef="#ctx0" brushRef="#br0" timeOffset="369.28">21560 4815 717 0,'0'0'225'0,"0"0"-107"0,0 0-4 15,0 0-20-15,0 0-94 0,0 0 0 16,0 0-39-16,0 0-16 16,0 0 55-16,0 0 0 0,31 29 61 15,-16-17-21-15,2-2-38 0,5-1 17 16,1-2 1-16,0-1-7 0,1-1-13 15,-3-3 1-15,-1 0 20 0,-3-2 14 16,-5 0 4-16,-3 0 17 0,-3 0-21 16,-2 0-5-16,-3 2 48 0,-1-2 36 15,0 0 6-15,0 0-36 0,0 0-25 16,0 0-24-16,0-4-12 0,0-4-23 16,3-3-68-16,5-3 0 0,1-4-4 15,2 2 14-15,0 1 6 0,-1 4 10 16,-1 4-1-16,-6 4 17 0,-2 1 4 15,-1 2 2-15,0 0-52 0,-2 2-80 16,-6 2-24-16,-2 1-98 0,1 0-267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2:59.554"/>
    </inkml:context>
    <inkml:brush xml:id="br0">
      <inkml:brushProperty name="width" value="0.05292" units="cm"/>
      <inkml:brushProperty name="height" value="0.05292" units="cm"/>
      <inkml:brushProperty name="color" value="#FF0000"/>
    </inkml:brush>
  </inkml:definitions>
  <inkml:trace contextRef="#ctx0" brushRef="#br0">3564 12660 264 0,'0'0'219'0,"0"0"-112"0,0 0-9 16,0 0 6-16,0 0 56 0,0 0-52 15,0 0-43-15,0 0 29 0,0 0-42 16,58-54-52-16,5 28-29 0,15-2 13 16,11 4 3-16,3 2 10 15,-5 4 0-15,8-2 0 0,2 2 2 16,4 0 1-16,3-1 0 0,0 0 3 15,1 0-3-15,-4 3-1 0,-2 0 1 16,0 0-1-16,-3 1-1 0,-2 2 2 16,-8-1 0-16,-13 3 0 0,-18 2 0 15,-20 4-1-15,-15 2-1 0,-8 1-1 16,-6 0 0-16,-1 2-20 0,-5 0-52 16,-7 0 0-16,-15 0-189 0,1 2-241 15</inkml:trace>
  <inkml:trace contextRef="#ctx0" brushRef="#br0" timeOffset="1016.1">9312 12405 359 0,'0'0'120'0,"0"0"-94"0,0 0-23 16,0 0 0-16,0 0-3 0,0 0-25 15,52-19 25-15,-12 11 32 16,18-5-15-16,9-1-16 0,5-2 0 16,0 2 0-16,-6 0 2 0,-2 3 1 15,1 3 18-15,-4 3 1 0,0 1 3 16,-1 2-6-16,-2 2 6 0,-5 0-3 15,-9 0 6-15,-11 0 20 0,-10 0-20 16,-4 0 23-16,-4 0-19 0,-2 0-17 16,-2 0-3-16,-7 0 10 0,-2 0 42 15,-2 0 62-15,0 0 0 0,-2-2-26 16,-5-1-101-16,-7 0-55 0,-16-1-95 16,-20 1 75-16,-22 2 30 0,-11 1 22 15,-1 4 20-15,5 0-1 0,11 1-9 16,2-1 11-16,0-1 0 0,4 1 2 15,5 0 0-15,3-1 2 0,14-2 18 16,14 0-19-16,12-1 2 0,6 0 20 16,6 0 13-16,0 0-26 0,2 0-10 15,5 0-56-15,15 0-13 0,22-4 69 16,27-3 32-16,14-2-9 16,9 0-21-16,2 3-2 0,-8 0-1 15,1 3 0-15,-4-1-2 0,-3-1-10 16,-5 2 9-16,-4-1 3 0,-6 2-1 15,-9 1 0-15,-12-1 2 0,-15 2-1 16,-12 0-2-16,-9 0 0 0,-2 0-10 16,-2 0 13-16,-1 0 30 0,-3 0 32 15,-5 0 52-15,-14-4-88 0,-21 0-26 16,-25 1-98-16,-15 3 49 0,-8 0 30 16,3 4 15-16,6 3-22 0,-5-1 23 15,21-1-147-15,-2-5-401 0</inkml:trace>
  <inkml:trace contextRef="#ctx0" brushRef="#br0" timeOffset="5133.3">14283 10668 12 0,'0'0'20'0,"-41"13"-20"0,30-10-18 0</inkml:trace>
  <inkml:trace contextRef="#ctx0" brushRef="#br0" timeOffset="6366.64">13844 10135 271 0,'0'0'62'0,"0"0"114"0,0 0-157 16,13 41-18-16,-2-23 16 0,2 0-14 16,5 1-1-16,3 2 0 0,13 3 11 15,6 0 23-15,17-4 3 0,5 0 17 16,2-10-4-16,-3-4-13 0,-8-6-13 15,-2 0-26-15,-4-4-6 0,-10-1 2 16,-10-1-32-16,-7 1-29 0,-8 1-23 16,0-1 36-16,-4 1 34 0,0 0 18 15,-6 1 26-15,-2-3 150 0,-3 2-176 16,-5-6-105-16,-5 0-80 0,-1 0-86 16,3 0 85-16</inkml:trace>
  <inkml:trace contextRef="#ctx0" brushRef="#br0" timeOffset="6516.65">14325 10106 14 0,'0'0'13'0,"0"0"600"0,0 0-434 16,0 0-179-16,0 0-19 0,0 0 19 15,0 0 169-15,40 30-42 0,-26-17-16 16,4 4-42-16,-3 1-34 0,-3 2-15 16,-1 5 9-16,-8 2-3 0,-3 5-26 15,-2 1-19-15,-11 2-141 0,1-10-113 16,-18 5-304-16</inkml:trace>
  <inkml:trace contextRef="#ctx0" brushRef="#br0" timeOffset="7483.27">18851 9096 783 0,'0'0'36'0,"0"0"-36"0,0 0 0 0,6 40 10 15,-4-19 20-15,3-2-4 0,0 4 0 16,7 1 13-16,2-1-39 0,7 3 1 16,2-1 1-16,9 0 24 0,13 0-10 15,14-5 1-15,6-6-15 0,1-12 21 16,4-2-23-16,-5-10 0 0,1-4 38 16,1-2 7-16,-3-2-12 0,-2-2-7 15,-4 2-26-15,-6 1-2 0,-12 3-14 16,-12 1-46-16,-8 5-30 0,-6 2 4 15,-1-2-26-15,-2-1 52 0,-2-3 20 16,-8 2-10-16,-1-2-7 16,-11 0 30-16,-3 1-33 0,-5-4-49 15,-7 0-88-15,-8 0 92 0,-9-4 71 0,2 4 36 16,5 2 45-16,6 4 161 16,11 3 25-16,3 0-9 0,1 2-82 15,9 1-58-15,6 1-82 0,4 2-10 16,8 0-114-16,7 5 124 0,5 3 26 15,4 3 36-15,2 8-23 0,3 3-37 16,-3 7 11-16,0 4 33 0,-4 3-10 16,-8 1 9-16,-7 6-2 0,-9-6-43 15,-7-1-85-15,-17 2-78 0,1-15-150 16,-22-1-276-16</inkml:trace>
  <inkml:trace contextRef="#ctx0" brushRef="#br0" timeOffset="9916.62">22834 4946 16 0,'0'0'245'0,"0"0"-124"0,0 0-50 0,0 0 21 16,0 0-1-16,0 0-39 0,0 0 7 16,0 0 16-16,0 0 3 0,12 2-48 15,-10-2-30-15,5 0-2 0,4-2 2 16,13-1 49-16,17-2-16 0,15-2-7 15,14-2-26-15,2 2 0 0,-2 1 18 16,-6 3-2-16,-2 1-13 0,-5 1 12 16,-4 1-14-16,-4 2 1 0,-4 1 10 15,-9 2-12-15,-9-1 0 0,-9 0-3 16,-5-1-10-16,0 2-4 0,-3-2-2 16,-2 0-20-16,-6 0-17 0,-2-2-74 15,-1 0 68-15,-4-1 49 0,-2 0 10 16,-2 0-30-16,1 0-45 15,0 0-43-15,0 0-120 0</inkml:trace>
  <inkml:trace contextRef="#ctx0" brushRef="#br0" timeOffset="10118.43">23688 4724 284 0,'0'0'133'16,"0"0"-9"-16,39 31-58 0,-19-15-24 16,3 1 4-16,2 5-27 15,0 2 22-15,-2 4-40 0,-5 3 18 16,-12-2-19-16,-16 8-79 0,-30-1-68 0,-1-7-238 16</inkml:trace>
  <inkml:trace contextRef="#ctx0" brushRef="#br0" timeOffset="22866.68">18913 9184 33 0,'0'0'55'0,"0"0"-13"0,0 0 11 0,0 0-4 0,0 0 169 0,0 0-133 15,0 0-69-15,0 0 4 0,0 0-20 16,46 15 19-16,-29-7 11 0,3-1 12 15,12 3 17-15,12-1-14 0,14-1-15 16,8-2-4-16,0-2-10 0,-6-4 13 16,-7 0-3-16,-3-3-3 0,1-2-10 15,-4 0-10-15,-1 0-3 0,-9-3 0 16,-8 3-13-16,-7 1 13 0,-1-2 0 16,1-1 2-16,4 0-2 15,0-3 16-15,-1 0-3 0,-3-1 0 16,-4 1 19-16,-6 3 34 0,-3 1 31 15,-5 4-51-15,-2 0 3 0,-2 2 22 16,0 0 27-16,0 0-39 0,-2 0-59 16,2 0-10-16,-2 0-19 0,1 0-14 15,1 0-15-15,0 0-20 0,0 0-20 16,0 0-45-16,0-3-92 0,0 2-140 16</inkml:trace>
  <inkml:trace contextRef="#ctx0" brushRef="#br0" timeOffset="23050.97">19714 9051 271 0,'0'0'681'16,"0"0"-606"-16,0 0-75 0,0 0-104 15,0 0 104-15,43 16 32 0,-25-8-2 16,1 2-16-16,-4 5-14 0,-3 5-52 15,-12 13-141-15,0-6-87 0,-21 15-131 0</inkml:trace>
  <inkml:trace contextRef="#ctx0" brushRef="#br0" timeOffset="23883.47">13654 10188 140 0,'0'0'189'0,"0"0"14"0,0 0-132 0,0 0-32 16,0 0 98-16,30 48-52 0,-12-28-62 15,2 3-23-15,12 5 0 0,9-5 0 16,13-1-3-16,4-3 0 0,0-7-19 15,-4-5 9-15,-5-4 11 0,0-1 1 16,2-2-1-16,-1 0 0 0,-1 0 1 16,-2-4 1-16,-1-2 1 15,-3-6 48-15,0-2-23 0,-1-3-25 16,-6 0 1-16,-8 1 0 0,-7 4-2 0,-4 2-176 16,2-1-6-16,-4 0-89 15,-1-5-19-15</inkml:trace>
  <inkml:trace contextRef="#ctx0" brushRef="#br0" timeOffset="24099.79">14352 10151 65 0,'0'0'23'16,"0"0"46"-16,0 0 133 0,0 0-98 15,37 36 49-15,-26-20-32 0,1 0-49 16,1 5-30-16,0 1-6 16,2 2 3-16,-2 3-26 0,-1 3-13 15,-4 6-23-15,-6-1-91 0,-5 1-173 16,-4-11-104-16</inkml:trace>
  <inkml:trace contextRef="#ctx0" brushRef="#br0" timeOffset="36866.6">20819 6523 12 0,'0'0'0'0,"0"0"-12"0,0 0 12 16,0 0 0-16,0 0 0 0,-40-45 0 16,36 33 30-16,-1 1 6 0,0 1 10 15,2-1 26-15,1 2 19 0,0 2-91 16,2 1 33-16,0 0-30 16,0 0 36-16,0 2-39 0,0 2-46 15,0-1-25-15,3 3-34 0,1-2 37 16,6 2 45-16,0 0 20 0,4 0-7 15,3 0 7-15,4 0 3 0,3 0-10 16,4 0 10-16,4 0 13 0,8 0-13 16,9 0 0-16,12-5 0 0,4 1 1 15,-1-2 9-15,-2 5-9 0,-4-4-2 16,-2 3 0-16,3 2 1 0,0 1 1 16,-1 5-1-16,3 0 0 0,0-1 25 15,3 3 56-15,0-2 4 0,-1 1-26 16,1 0 35-16,-2 2-2 0,1-1-27 15,0 0-13-15,-2-1-49 0,0 0 79 16,-4-3-46-16,-1 0-7 0,0-2-26 16,-3 1-3-16,-4 0-4 15,-8 0 2-15,-12-2 4 0,-5 2-1 16,-4-1-1-16,-1 2 0 0,1 2-3 16,1-1-27-16,-7 2 29 0,-5-2-15 15,-3 2 15-15,-3-1-19 0,-2-1 2 16,-1 1 18-16,0-3 107 0,0 2-28 15,0-1-24-15,-1 0-22 0,-2 2-14 16,3-3 4-16,-1-1 6 0,0-2-25 16,0 1-2-16,-2-1-2 0,-3 0-13 15,-4 0-30-15,-6 0-113 0,-7 0-7 16,-11 0 29-16,-12 3 33 0,-14-2-36 16,-8 2-62-16</inkml:trace>
  <inkml:trace contextRef="#ctx0" brushRef="#br0" timeOffset="37283.19">22010 6567 157 0,'0'0'179'0,"-44"-6"-75"0,22 3-52 0,0 2-40 0,1-2-12 0,1 1-2 0,3 1 0 0,2-2 1 15,3 2 1-15,4-1 0 0,0 1 3 16,4 0-1-16,3 1 2 0,0 0-4 16,1 0-13-16,1 0-23 0,3 0-30 15,7 2-35-15,5 1 101 0,14 0 1 16,15-2 29-16,20-1-14 0,9-1-16 15,5-6-1-15,0 3 0 0,-4 0 0 16,0-2 2-16,0 5-1 0,-4-1 13 16,-5-2-10-16,-6 4 30 0,-6-2 6 15,-9 2-16-15,-9 0-21 0,-8 2 11 16,-7-2 0-16,-1 4-13 0,-3-2 1 16,2 2 0-16,-2-1 1 0,-4 0 1 15,-5-1-1-15,-4 0 0 0,-3-1-1 16,-1-1 25-16,0 1 7 15,0-1 3-15,0 0 13 0,0 0-23 16,0 0-25-16,0 0-1 0,0 0-2 0,0 0-2 16,0 0 4-16,0 0 0 15,0 0 20-15,0 1-7 0,0-1-10 16,0 0 0-16,0 0 14 0,0 0-5 16,-2 0-12-16,-4 1-17 0,0 1-32 15,-4 0-13-15,1-2-6 0,4 0 19 16,-2 0 3-16,3-2-25 0,2-2-216 15</inkml:trace>
  <inkml:trace contextRef="#ctx0" brushRef="#br0" timeOffset="100099.84">16336 10112 91 0,'0'0'4'0,"0"0"28"0,0 0-10 0,0 0-22 0,48 1 0 16,-28 1 49-16,4 0 19 0,4 3-51 16,1-4-4-16,10 1-11 0,9-1 17 15,14-1 7-15,9 0 36 0,6 0 0 16,5 0-36-16,-3 0 40 0,1-3 9 16,2 0-26-16,2 0-30 0,2 2-19 15,4 1-1-15,3 1-1 0,3 2-12 16,0-1 14-16,-4-2 0 0,1 0-1 15,-6 1 1-15,-2-1 0 0,-3 0 1 16,-3 0-2-16,-9 2 1 0,-4-1 0 16,-11 1 3-16,-13 1-2 0,-12-1 0 15,-13 1-1-15,-5-1-3 0,-2 1-20 16,-4 1 0-16,0-2-3 16,-5 0 10-16,-1-2-121 0,0 0 137 15,0 0 81-15,-2 0-45 0,-5 0-35 16,-4 0-1-16,-6 0-2 0,0 1-14 15,-4 0 15-15,-3-1-1 0,0 0 2 16,-1 0-13-16,-11 2-10 0,-11-2-33 16,-13 5-9-16,-9-1-65 0,-3 0 32 15,0 2 33-15,1 0 6 0,-4 1 10 16</inkml:trace>
  <inkml:trace contextRef="#ctx0" brushRef="#br0" timeOffset="100433.2">16303 10221 29 0,'-45'-5'39'0,"4"-1"30"0,19 2 117 0,5-1-62 0,1 2 0 0,4-1 6 16,2 2-94-16,6-1 111 16,3 2-85-16,1 0-62 0,5 1-39 15,14-2-26-15,22-2 33 0,29-3 32 16,19 0 13-16,13 0-13 0,7 0-1 15,0 3 0-15,7 2-1 0,9 0 1 16,2 2 1-16,-1 0 0 0,2 2-3 16,-2 4-13-16,3-2 15 0,1 1 1 15,-4-1 1-15,-6 0 12 0,-12 2 0 16,-11 2-12-16,-12 1 1 0,-18-1-1 16,-18 0 0-16,-16-2 0 0,-13-2-1 15,-8 0-3-15,-3 0-16 0,-1-2-7 16,-4 1-33-16,-4-1-81 0,-1-2 61 15,-8 1 21-15,-14 0-109 0,0 0-25 16</inkml:trace>
  <inkml:trace contextRef="#ctx0" brushRef="#br0" timeOffset="101733.08">11641 10844 101 0,'0'0'111'0,"0"0"75"0,0 0 111 0,0 0-196 16,-32-43-46-16,31 39-48 0,1 3-7 16,3-1-46-16,8 1-26 0,5-2 69 15,16-3 2-15,15 2 1 16,16-1 1-16,10 1-1 0,2 1 0 15,-1 1-1-15,-1-1 1 0,6-1-2 16,7-2 2-16,8-3 1 0,9 0 2 16,4-4 0-16,4 1 1 0,0 1 15 15,-3 2-16-15,-6 1 1 0,-5 7-1 16,-9 1-3-16,-10 1-1 0,-8 3-19 16,-9 0 8-16,-7 0 11 0,-10-1 2 15,-14-3 0-15,-7 0 2 0,-6 0-1 16,-1 0 0-16,-1 0 11 15,-4 0-10-15,-7 0-2 0,-2 0 48 0,-1 0 3 16,-1 0-6-16,0 0-10 16,0 0-4-16,0 0-2 0,0 0-4 15,-5-1 3-15,-6-5-29 0,-13 1-49 16,-14-2-13-16,-17 0 30 0,-10 2 28 16,-2 1 1-16,-4 3 2 0,0 1-2 15,-9 6-13-15,-7 2-7 0,-4 3-36 16,-7 3-19-16,-2 2-49 0,-5 1 45 15,0 1 33-15,4 0 49 0,7-3 0 16,9-2 26-16,5 0 10 0,7-1 33 16,2 1 9-16,6 0-36 0,4-1-16 15,6-3-3-15,14-3 7 0,10-2-4 16,10-4 9-16,8 0-5 0,0 0 6 16,3 0-14-16,2 0 14 0,4 0 33 15,4 0-40-15,0 0-29 0,0 0-36 16,6 0-9-16,12 0 15 0,17-2 30 15,23-6 26-15,16-2-6 16,11-1-20-16,5-2-1 0,0-2-1 16,12-1 2-16,7-2 1 0,12 2 1 15,10-3 0-15,7 1-2 0,4 1 0 16,0 0 12-16,-9 8-10 0,-11 5-2 16,-17 4-19-16,-13 2-4 0,-11 3 0 15,-8 0 7-15,-13 0 16 0,-15-2 1 16,-17 0 1-16,-15 0-2 0,-5-2-1 15,-4-1-10-15,-3 2 11 0,0-2 75 16,-1 0 6-16,0 0 30 0,0 0-23 16,0-2-65-16,-3-2-23 0,-4-1-23 15,-1-2-19-15,-2-2-10 0,-3 3-4 16,-1 4-35-16,-10 2-56 0,2 0-368 16</inkml:trace>
  <inkml:trace contextRef="#ctx0" brushRef="#br0" timeOffset="105699.84">17091 9451 33 0,'0'0'176'0,"0"0"-150"0,0 0-25 0,0 0-1 0,0 0 16 0,0 0 0 16,0 0-16-16,0 0-19 0,0 0-14 16,-27 8 32-16,24-7 1 15,1 0 36-15,1-1-3 0,0 2-1 16,-2-2-28-16,0 3 9 0,-4-3 22 15,-1 2 5-15,-3 0-39 0,-3 3 0 16,-2 1 28-16,0 1-29 0,0 0 3 16,0-2 89-16,0-2-56 0,1 0-35 15,0 0-1-15,2-2 0 0,-1 2 1 16,1-2 1-16,2-1 24 0,-1 2-3 16,-2-2-7-16,-2 0-15 0,-1 0 0 15,-3 0-1-15,0-2 2 0,-1 0 12 16,-1 0 2-16,0-2 0 0,-1-1 0 15,2 0 14-15,-3 1 9 0,-1-3-20 16,0 1-15-16,-2 1 12 0,1-1-15 16,-2-1 2-16,2 1 10 0,0-1 0 15,-1 1 0-15,1-1 4 0,-3-1-4 16,1 0-10-16,-2-1 0 0,-2 2 10 16,-1-2-12-16,0 0-1 0,-1 1 1 15,2 0-1-15,1-3 3 0,1 0-1 16,2 2-1-16,3-4 0 15,1 1 1-15,2 0 14 0,2-4-14 16,0 0 14-16,0 1-14 0,2-4 11 16,0-2-11-16,-1 2 0 0,0-2 11 15,-1 0-11-15,0-3-1 0,-1 1 12 16,1-1-12-16,1 2-1 0,0-3 3 16,4 1-2-16,0-1 13 0,1-1-13 15,1 1-1-15,3-1 0 0,-1 1 0 16,1 0-1-16,0-1 0 0,-1-1 1 15,1 1-1-15,-1-1 1 16,0 0 0-16,-1 1 1 0,1-2 0 16,-1 3 1-16,0-3 2 0,-1 1 8 15,2 1-12-15,0-1 0 0,0 2 1 16,1-2 2-16,0 1-3 0,1-3 0 16,1 2 0-16,0 0-3 0,0-1 2 15,1 2-2-15,1 0 3 0,0 0 2 16,-1 0-1-16,1 0 2 0,1 1 10 15,-1 0-11-15,0 0 18 0,1 0-17 16,-1 1 13-16,-1 0 0 0,1 1 10 16,1 0-9-16,-1 3-1 0,1-1-14 15,-1 0-2-15,4 0-3 0,0 1-13 16,0-1 3-16,1 2 12 0,1 0-2 16,0-2 1-16,0 4 2 0,2-2-1 15,-1 0 1-15,1 0-2 0,0 2-11 16,1-3 13-16,-2 4 1 0,1-3 14 15,-1 1-14-15,-1 0-1 16,0 2 2-16,0-5 2 0,0 5 15 16,0-1 1-16,0-1-1 0,0 1-19 15,0-1-1-15,0 3-1 0,0-2-1 16,-1 1 0-16,-1 0 2 0,-2 2 1 16,2-1 1-16,-1 1 1 0,-1 3 0 15,0-2 14-15,0 2-14 0,-1 1 1 16,0 1-3-16,2 1 0 0,-1 1-3 15,0 3 0-15,2 0 0 0,1 1 1 16,1 2-2-16,0 1-28 0,-1-1-63 16,0 1-172-16,-7-9-463 0</inkml:trace>
  <inkml:trace contextRef="#ctx0" brushRef="#br0" timeOffset="107249.85">22619 4570 147 0,'0'0'179'0,"0"0"-146"0,0 0-31 0,0 0 11 16,0 0 20-16,0 0 77 16,0 0-74-16,0 0-34 0,0 0 11 15,0-34-13-15,0 26-3 0,0 3 3 16,0-2 2-16,0 0 15 0,0 1 11 16,0 1-28-16,-1-1-16 0,0 1 3 15,-3 0 9-15,3 1 2 0,-2 1 2 16,-2 1 10-16,2 0-8 0,2 1 11 15,0 0 13-15,-1 1-13 0,1-1-9 16,-1 1-4-16,1 0 0 0,-3 0-4 16,-2-1-32-16,-3-1 10 0,-4 2 4 15,-4-1 8-15,-2-1 13 0,-4 1 1 16,-2-1 0-16,-1-1 4 0,-5 1-2 16,-7 0 1-16,4 2-3 0,-3-1 0 15,0 0 0-15,4 1 0 0,-2 0 0 16,0 0 16-16,-4 0-16 0,-5 2-1 15,-11 5-1-15,-2-1 0 16,0 1-1-16,5-1-14 0,0 0 17 16,0 0 1-16,-3 1-1 0,-1-1 0 15,-2 0-1-15,0-2 1 0,3-1 1 16,-1-1 1-16,6-2 20 0,6 0 14 16,6 0 3-16,10 0 14 0,7-2-8 15,0 1 20-15,-1 0-39 0,-3-1-3 16,-2 1-19-16,3-1 9 0,4-1-11 15,2 2 11-15,3 0-12 0,2 0 0 16,2 0-1-16,1 1 0 0,1 0-2 16,1 0-11-16,0 0 9 0,0 0-15 15,-1 0-1-15,0 1 4 0,0 0 13 16,0 1-13-16,-1 1-40 0,-2-3-51 16,-1 3-40-16,3-1-150 0</inkml:trace>
  <inkml:trace contextRef="#ctx0" brushRef="#br0" timeOffset="107599.94">21226 4292 935 0,'0'0'150'0,"0"0"-124"0,0 0-26 0,0 0-33 16,0 0-35-16,0 0 28 0,-41-11 8 16,28 14-24-16,-2 1 14 15,-4 2 10-15,-1 1-14 0,-2 3-32 16,-1 2 32-16,-2 1 20 0,-1 2 13 16,0 0 13-16,1 0-3 0,0 0-10 15,1 0 12-15,3-1 1 0,4-1-2 16,2-1-11-16,4 1 11 0,2-2 1 15,3 0-2-15,2 1-30 0,3 0 10 16,1 2 4-16,1 1-7 0,5 3 9 16,1 3 17-16,4 0 15 0,1 4 11 15,2 0-24-15,2-1-2 0,1 1-20 16,3 1-68-16,-4-6-143 0</inkml:trace>
  <inkml:trace contextRef="#ctx0" brushRef="#br0" timeOffset="108966.91">15401 7273 378 0,'0'0'489'0,"0"0"-352"0,0 0-137 0,0 0-32 16,0 0-37-16,0 0 17 15,0 0 34-15,0 0 16 0,0 0 2 16,-7-1-1-16,7 1 0 0,0-3-33 16,-2 1-55-16,-4-2-70 0,0 1-11 15,-4-1 76-15,-1 1 81 0,0 1 13 16,-1 0 45-16,5-1 24 0,1 0 12 16,2 2-9-16,4 1-4 0,-1-2-2 15,1 2-34-15,0 0-31 0,0 0-1 16,0 0-19-16,0 0-7 0,0 0-4 15,0 0 8-15,0 0 8 0,0 0 12 16,0 0 2-16,0 0 0 0,0 0 13 16,0 0 0-16,0 0-9 15,0 0 9-15,0 0-13 0,0 0 0 16,0 0 9-16,0 0-9 0,0 0-13 0,0 0-26 16,0 0-16-16,0 3-43 0,0 5 33 15,-2 5 65-15,-2 5 39 16,-3 5 0-16,-2 4-19 0,-2 1 19 15,-1 4-38-15,-1-3-1 0,1 1 2 16,1-3 11-16,1-1-11 0,2-4 18 16,-2-3 16-16,5-4 6 0,0-5 17 15,2-6 12-15,2-1-22 0,0-2 23 16,1 0-17-16,-1-1-12 0,1 0-4 16,0 0-3-16,0 0-13 0,0-3 9 15,2-6-19-15,4-3-13 0,5-5-19 16,3-4-1-16,5-4 4 15,5-6 13-15,3 0-17 0,1 0 4 0,1 3 14 16,-6 2 0-16,-5 5 2 0,-3 4 2 16,-6 5 20-16,-4 0 4 15,0 4 0-15,-3 0 1 0,-2 2 2 16,0 1 3-16,0 2 4 0,0 2-36 16,0 0-32-16,0 1-30 0,0 0-13 15,0 0 0-15,0 3 3 0,0 5-13 16,2 6 66-16,1 5 18 0,2 7 1 15,4 4 3-15,3 1-1 0,7-2 24 16,2 1-4-16,4-3-21 0,3-1-1 16,0-3 3-16,0-2 14 0,-3-2-17 15,-7-4-268-15,-8 4-123 0</inkml:trace>
  <inkml:trace contextRef="#ctx0" brushRef="#br0" timeOffset="110316.8">10425 9836 620 0,'0'0'159'0,"0"0"-94"0,0 0-45 16,0 0-18-16,0 0 11 0,0 0 33 15,0 0-20-15,0 0-24 0,0 0-2 16,16-21-26-16,-6 5 3 0,5-8 4 16,1 0 16-16,0-5 3 15,-1-2 3-15,0-2 0 0,-3-5 10 16,-5-9-13-16,0-7-2 0,-6-2 2 16,-1 3 2-16,-3 4 11 0,-2 4-10 15,2 0 1-15,1-2-1 0,0 1 10 16,-1 2-13-16,1 1 0 0,2 1 1 15,0 1-1-15,0-1 0 0,2 0 2 16,3 0-2-16,0-1 0 0,3 1-2 16,-2 0 0-16,2 2 0 0,-1-3-1 15,-1 3 3-15,-3 0 4 0,1 6 18 16,-2 6-5-16,-1 6-15 0,-1-1 14 16,0-3 1-16,0-3-15 0,0-3 14 15,0 1 4-15,0 5-7 0,-3 4 13 16,-1 1 3-16,3 4-8 0,-1 3-21 15,0 2 0-15,0 3 1 0,1 1 15 16,0 4 3-16,0 4-5 0,1-2-13 16,0 2-1-16,-1 0-3 0,1 0 1 15,0 0 1-15,0 0-1 16,-1 0 1-16,1 0-1 0,0 0-15 16,0 0-2-16,0 0-4 0,0 0-6 15,0 0-7-15,0 0-3 0,-1 0 3 16,1 4 0-16,-3 5 14 0,0 4 21 15,-3 2 1-15,0 5-1 0,-2 3-1 16,-2 2-1-16,1 3 3 0,-5 3 0 16,-1 1 3-16,-1 3 17 0,-1-1 2 15,-1-2-9-15,1-2-10 0,3-5-1 16,4-7 1-16,2-7-3 0,5-3 0 16,0-5 1-16,3-1 19 0,0-2 6 15,-1 0 10-15,1 0 16 0,0-5 26 16,0-4-42-16,4-7-36 0,3-7-36 15,3-5 0-15,3-4 7 0,4-3 13 16,2-1-1-16,0 0 1 0,0 2 0 16,1 1 12-16,-3 6 2 0,-1 3 0 15,-4 5 2-15,-4 6 0 16,-3 5 0-16,-2 4-12 0,-2 2-24 0,0 2 4 16,1 0-17-16,2 2 10 15,2 4 36-15,3 3 3 0,1 3 0 16,4 4 3-16,3 1 13 0,2 4 0 15,3-1-14-15,1-2 18 0,2 0 6 16,-1-2-26-16,-6-6-417 0</inkml:trace>
  <inkml:trace contextRef="#ctx0" brushRef="#br0" timeOffset="115483.09">12825 8668 28 0,'95'2'26'0,"6"1"-6"0,10-2-7 0,2 0-12 16,1 1 2-16,4 0-1 0,0-2 0 16,2 2 0-16,-2-2 11 0,-4 3-13 15,-6-1 1-15,-1 1-2 0,-7-1 2 16,-3 2-1-16,-5-1 0 0,-5-1 1 16,-5-2 0-16,-6 1-1 15,-2 0 1-15,-5-1-1 0,0 0-12 16,-6 0 12-16,-7 0-1 0,-6-2 1 15,-10 2 0-15,-12-2 16 0,-8 2 53 16,-8 0-43-16,-1 0-24 0,0 0-1 16,-3 0-1-16,-6 0 1 0,-2 0 81 15,0 0-27-15,-7 0-55 0,-7-3 0 16,-13-1-65-16,-17 2-101 0,-17-2 44 16</inkml:trace>
  <inkml:trace contextRef="#ctx0" brushRef="#br0" timeOffset="116166.85">13433 8695 46 0,'-123'8'62'15,"19"-1"-4"-15,-3 0-28 0,6-1-27 16,3 0 16-16,6-2 4 0,6-1 23 16,7 0 0-16,8-1-14 0,7 1-19 15,9-3 10-15,14 0-21 16,10 0 63-16,12 0-32 0,5-2 9 0,4 1 24 15,2 0 2-15,3 0 27 16,3 1-95-16,2 0-72 0,6 0-58 16,13 0 55-16,22 0 75 0,23-2 55 15,21-3 17-15,14-4-27 0,4 0-19 16,2-1-14-16,10 1-11 0,9 1-1 16,6 0 3-16,4-1-1 0,3 1 0 15,0 1 1-15,1 0-1 0,-3 4 11 16,-4 2-11-16,-4 1-1 0,-7 0 1 15,-5 3 0-15,-7 2-2 0,-11 0-2 16,-10 1 1-16,-9 1-12 0,-11-1 0 16,-7-1 9-16,-14 0-9 0,-15-2 11 15,-9-1-11-15,-7 1 11 0,-1-2 1 16,-2 2 0-16,-1-3-12 0,-5 2-4 16,-4-2 17-16,-2 1 34 15,-1-1 9-15,-6 0-43 0,-13 0-75 0,-16 0-102 16,-22 0 11-16,-11 0 72 15,-5 0 71-15,-1 0 23 0,3-3 3 16,-7 3 10-16,-4 0-10 0,-8-3 10 16,-2 3 0-16,-3 0 4 0,-2 0-1 15,-1-1 10-15,2 1 10 0,0 0-7 16,1 0-9-16,0 0-17 0,3 1-1 16,2 4-1-16,3-3 1 0,2 2-2 15,5 1 0-15,0 1 0 0,6-2-2 16,8 1 1-16,5-2 0 0,15-1 1 15,11-1 0-15,13-1 0 0,8 0 1 16,2 0 0-16,2 0 12 16,8 0 85-16,5 0-98 0,17 0-42 15,24 0 42-15,32-3 15 0,20-4 24 16,19-2-16-16,4 0-20 0,-1 3-2 16,0-1 2-16,5 3-3 0,2 1 0 15,1 0 0-15,-1 3 0 0,-3 0 3 16,-7 0 16-16,-5 3-19 0,-31 0-75 15,-12-3-368-15</inkml:trace>
  <inkml:trace contextRef="#ctx0" brushRef="#br0" timeOffset="133299.71">21117 6848 372 0,'-37'-23'267'0,"8"9"-267"0,2 2-248 0,16 7-19 0</inkml:trace>
  <inkml:trace contextRef="#ctx0" brushRef="#br0" timeOffset="-208880.57">5465 10281 623 0,'0'0'199'0,"0"0"-46"0,0 0-153 0,0 0-13 16,0 0-72-16,0 0-13 15,0 0 98-15,66-7 23 0,-20-9-7 16,17-8 1-16,6-4-4 0,2 0-13 16,-5 3 0-16,-7 8-2 0,-2 4-28 15,-3 5 1-15,-1 4-7 0,-2 4 16 16,2 1 18-16,-1 2-14 0,-1 1 3 16,3 0-3-16,3-2 15 0,5-1-2 15,4-1-10-15,5-4 11 0,6-5 0 16,5-1 1-16,6-2-1 0,5-1 2 15,1 0-2-15,1 1-1 16,-4 3-10-16,0 1 13 0,-2 2 1 0,-3 2-1 16,-2 0-2-16,-3 0 2 15,-4 2 18-15,-3 0-18 0,-3 0-1 16,-3 0-19-16,-2-1 2 0,-1 3 18 16,-5 0 0-16,-3 1-7 0,0 5-6 15,-5-2 11-15,-3 2-26 0,0 0 28 16,-4-1 0-16,0-1 16 0,2 1-13 15,-2-2 17-15,-1-1-4 0,1-1-14 16,-10 0 1-16,-4-1-3 0,-8 2 2 16,-4-2-2-16,5 2-2 0,3 1 1 15,1-1 1-15,-3 1 4 0,-5 1 12 16,1 0-13-16,-7 0 13 0,0-1-13 16,-2 3 0-16,0-2-1 0,-1 0 11 15,2 0-11-15,4 0 21 0,0 2 3 16,0-3 0-16,4 3 23 15,0-2-26-15,-2 0-10 0,2 2-10 16,-3-2-1-16,0 0-2 0,-4 0-41 16,-2-2-11-16,-2 0 26 0,-4 0 23 15,1-2-14-15,-4 0 14 0,-2 0-10 16,1 2 10-16,-2-2 3 0,0 0 13 16,0 0 13-16,0 0 13 0,0 0-29 15,0 0-10-15,0 0-49 0,0 0 10 16,1 0 6-16,-1 0 10 0,0 0 10 15,0 0 12-15,0 0 1 0,0 0 2 16,0 0 21-16,0 0 3 0,0 0 7 16,0 0 29-16,0 0-20 0,0 0-9 15,0 0-1-15,0 0-32 0,0 0-35 16,0 0-112-16,0 0-36 0,-10-6-208 0,20 12 266 16</inkml:trace>
  <inkml:trace contextRef="#ctx0" brushRef="#br0" timeOffset="-204175.72">19003 7593 541 0,'0'0'105'0,"0"0"-102"0,0 0 13 0,0 0-16 0,0 0-36 0,0 0-39 16,0 0 10-16,0 0-15 0,0 0 80 16,31-1 19-16,-11 8 1 0,12 0 3 15,13 0-4-15,20 0-6 0,10-3 26 16,5-4 36-16,4 3-32 0,-4-3 15 16,6-3-2-16,7 2-43 0,5-2-11 15,7 0 1-15,6 2 1 0,3 0-3 16,1 1 0-16,6 0 0 15,2 0-1-15,6 2 0 0,1 1 0 16,-1 0 0-16,3-2 0 0,2-1 0 16,1 0 0-16,1 0 19 0,-5-1-15 15,-2-1 9-15,-3 2 36 0,-10 3 3 16,-15 5-3-16,-14 0 19 0,-17 2 40 16,-12-2 22-16,-7-1-107 0,-12 1-21 15,-10-2-2-15,-8-1-12 0,-6-1 9 16,2-1-1-16,0 1 2 0,-3 0 0 15,-2-2 1-15,-7 1 1 0,0-2 1 16,-3-1 35-16,-2 1-13 0,0-1 3 16,0 0 3-16,0 0 3 0,0 0 21 15,0 0 12-15,0 0 52 0,0 0-36 16,1 0-19-16,-1 0-4 16,0 0-16-16,0 0-6 0,0 0-7 0,0 0-3 15,0 0-13-15,0 0-10 16,0 0 14-16,0 0-17 0,0 0-2 15,0 0-11-15,0 0 9 0,0 0-18 16,0 0-14-16,0 0-29 0,0 0-110 16,-5-7-69-16,-2 1-307 0</inkml:trace>
  <inkml:trace contextRef="#ctx0" brushRef="#br0" timeOffset="-194663.45">8892 10084 33 0,'-45'11'130'0,"-6"2"-88"0,8-4-29 0,-3 0 46 15,0-3 23-15,4-2 38 0,-2-3-64 16,9-1-44-16,5-1-12 0,6-2-13 16,-4-4 13-16,-9-5 1 0,-16-2-1 15,-8-4 1-15,-1 3-2 0,-3 5-33 16,0 4 34-16,-3 6 36 0,-7 0-7 16,-4 4 1-16,-1 3-17 0,-5 0 78 15,-2-1-52-15,-1 1-3 0,-4-4 19 16,0 2-55-16,-1-1-2 0,-1 0 0 15,-1 1 0-15,-1-2-31 0,-2 0 4 16,2 0 29-16,-1-3 0 16,3 0 26-16,-1 0-26 0,-1 2 0 0,-1 3-2 15,0 1 2-15,1 3-2 16,0 2 2-16,1 6 1 0,2 2 18 16,-1 1 4-16,4 4 10 0,3 0-30 15,4-1 13-15,6-3 43 0,7 0-43 16,4-3-15-16,8-3 12 0,6-3 10 15,13-4-23-15,11-3 0 0,7-3 0 16,5-1 1-16,2 0-1 0,1-5-16 16,-1-12-72-16,7-2-163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8:00.170"/>
    </inkml:context>
    <inkml:brush xml:id="br0">
      <inkml:brushProperty name="width" value="0.05292" units="cm"/>
      <inkml:brushProperty name="height" value="0.05292" units="cm"/>
      <inkml:brushProperty name="color" value="#FF0000"/>
    </inkml:brush>
  </inkml:definitions>
  <inkml:trace contextRef="#ctx0" brushRef="#br0">2765 9297 3 0,'0'0'13'0,"0"0"4"0,0 0 2 0,0 0 11 0,-41-19-14 15,32 19 7-15,1 0 16 0,0 0 23 16,1 0-23-16,2 1 16 0,0-1-55 15,2 0-19-15,0 0-27 0,0 0 10 16,-1 0 13-16,1 0 20 0,-1-2-16 16,-1 1 19-16,0-2-2 0,-4 1-11 15,1 0 12-15,-1 0 1 16,0 1 17-16,-1 1 51 0,0 0 7 0,1 0-10 16,0 0-16-16,-1 0 10 15,2 0-17-15,2 0-3 0,-1 0-6 0,2 0-13 16,3 0 2-16,-1 0-5 0,0-1-14 15,2 1-2-15,0 0 2 16,0 0 1-16,1 0-4 0,0 0-22 16,0 0-24-16,0 0-12 0,0 0-8 15,1 0 1-15,1 0 6 0,3 0 30 16,0 0 28-16,4-1 0 0,1 1-1 16,3 0 2-16,2 0 17 0,1 0-16 15,5 1 2-15,4 1 11 0,1 0-11 16,6-1 0-16,5-1 13 0,8-1-3 15,7-5-12-15,3-1 2 0,-5-1-3 16,-4 3 0-16,-4 2 0 0,1 2 0 16,-7 1-21-16,-5 0 20 0,4 0 2 15,3 3-1-15,5 0 1 0,7 0 2 16,-2-3 10-16,-3 0-10 0,1-7 0 16,2-3 20-16,7-3-7 0,-1-5 0 15,5 0 1-15,2 0-16 16,0 2 13-16,0 3-14 0,-3 2-2 15,-1 2-1-15,-3 1 2 0,-3 5 0 16,-3-1-1-16,0 4 0 0,-3 0 0 16,0 0 0-16,1 0-1 0,-2 0 0 15,1 0-8-15,3 0 10 0,0 0 1 16,2-2 0-16,1-1-1 0,0-3 1 16,0-1 0-16,-1 1 16 0,-2-1-3 15,0 4-11-15,0-1 0 0,-3 2 1 16,-3 2-3-16,2 0 2 0,-3 0 0 15,-2 0 2-15,-4 2-3 0,-8-1-1 16,-3 0 1-16,-2-1-1 16,5 0 2-16,10 0-2 0,9 0 0 15,5-2-1-15,2-3-2 0,-4-1 3 16,-3 1 0-16,-5-1 2 0,-5 1 11 16,-7 1-10-16,-5 1-2 0,-1 0 0 15,5 2-1-15,3 0 0 0,3 1-1 16,-2 0 1-16,-1 3-2 0,-2 2-14 15,-3 1 16-15,0 1 0 0,-2 0 0 16,1-1 0-16,-3 1-3 0,2-2 3 16,0 2 0-16,1-3 0 0,2 0 2 15,-1-1 0-15,0-1 0 0,2 0 0 16,-4 0-1-16,0 1-2 0,-2-1 1 16,-3 2-13-16,0 0 13 0,-2 1-3 15,0-1 0-15,-2 1 0 0,1 0 1 16,-1 1-11-16,0-1 11 0,-1 1 2 15,0 0 1-15,0-1-1 0,-2-1 0 16,0 1 0-16,1-1 2 0,-2-1 1 16,1 2 17-16,-2-3-17 15,-1 2 14-15,-1 0-1 0,0-2-3 16,-2 1-10-16,0-2-3 0,-2 0-62 16,-5-5-365-16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8:53.554"/>
    </inkml:context>
    <inkml:brush xml:id="br0">
      <inkml:brushProperty name="width" value="0.05292" units="cm"/>
      <inkml:brushProperty name="height" value="0.05292" units="cm"/>
      <inkml:brushProperty name="color" value="#FF0000"/>
    </inkml:brush>
  </inkml:definitions>
  <inkml:trace contextRef="#ctx0" brushRef="#br0">11356 10320 29 0,'0'0'75'0,"0"0"98"0,0 0-62 15,0 0-111-15,0 0-42 0,0 0-1 16,0 0 18-16,0 0 25 0,0 0 65 16,38-8 37-16,-20 3 5 0,4-1-32 15,3-2-16-15,2 1-33 0,1-1-23 16,1 1 0-16,-2-1 10 0,-2-1-9 15,-2 2 9-15,-5 0-11 0,-3 2-2 16,-2-1-23-16,-3 2-32 0,-2-2-20 16,-2 2 6-16,-1-2 17 0,-1 1 16 15,-3-1 36-15,1 1 12 0,-1-1 1 16,-1 3 10-16,0 0 0 0,0 0 6 16,0 1 4-16,0 2 9 15,0-1-6-15,0 0-16 0,0 1 6 16,0 0-26-16,0 0-12 0,0 0 10 0,0 0 2 15,0 0-1-15,0 0-1 16,0 0 2-16,0 0 0 0,0 1-1 16,0 0-2-16,0 1-13 0,0 2-1 15,-4 2-12-15,-1 6 29 0,-4 4 10 16,-3 4-7-16,-1 2-3 0,1-1-23 16,2-3-19-16,3-6-49 0,3-4-190 15</inkml:trace>
  <inkml:trace contextRef="#ctx0" brushRef="#br0" timeOffset="932.97">10119 7464 218 0,'0'0'53'0,"0"0"224"0,0 0-248 15,0 0-29-15,0 0-39 0,0 0 13 16,0 0 24-16,0 0 1 0,0 0-19 15,2 7-12-15,-2-4-11 0,0 3-6 16,0 6 36-16,-2 4 13 0,-5 15 23 16,-1 15 0-16,-6 17 0 0,0 9-21 15,-1 1 24-15,4-3-7 0,0-10-2 16,4-3 2-16,0-4-2 0,2-14-15 16,0-9 21-16,2-9-21 0,1-2-2 15,1-1 2-15,1 2-2 0,0-4 0 16,1-3-15-16,2-7 15 0,3-1 2 15,-1-3 1-15,0 0-3 0,1-2-19 16,-3-7-128-16,-1-1-166 0</inkml:trace>
  <inkml:trace contextRef="#ctx0" brushRef="#br0" timeOffset="1199.83">9921 8024 3 0,'0'0'242'0,"0"0"-158"16,0 0-58-16,0 0-23 0,0 0-1 15,0 0 14-15,0 0 20 0,0 0 6 16,8 49-16-16,-4-28-3 0,-1 1-19 16,2 3-1-16,2-3 13 0,-2 0-16 15,2-8 0-15,-2-2-2 0,3-8 2 16,0-3 22-16,1-1 17 0,2-1-7 15,3-5 8-15,4-6 28 0,3-3-26 16,5-7-12-16,2-3-18 0,3-6-12 16,1-4-23-16,-7 8-235 0,5-11-270 0</inkml:trace>
  <inkml:trace contextRef="#ctx0" brushRef="#br0" timeOffset="3866.5">7973 7538 290 0,'0'0'173'0,"0"0"-124"0,0 0-10 0,0 0 17 0,0 0 2 0,0 0-6 16,0 0 17-16,0 0-17 0,-38-35-23 15,38 34 4-15,0 1-4 16,0 0-12-16,0 0 77 0,-1 0 36 16,-2 0-55-16,-3 6-75 0,-5 14-126 15,-11 18 12-15,-8 25 65 0,-6 14 30 16,-1 6 6-16,3-3 10 0,6-9 1 15,1-5 1-15,3-7 0 0,7-15 1 16,5-17-2-16,5-12-11 0,6-8 10 16,0-1-14-16,1 0-12 0,0-3-23 15,2-2-3-15,2 0 25 0,-1-1 10 16,0-2 20-16,-1-9 0 0,1-4-85 16,0-1-156-16,-3-20-112 0</inkml:trace>
  <inkml:trace contextRef="#ctx0" brushRef="#br0" timeOffset="4100.46">7531 7974 466 0,'0'0'261'0,"0"0"-261"16,0 0-140-16,0 0 68 0,0 0 72 16,7 49 33-16,-6-29-14 15,1 2-18-15,2-1-1 0,1 0-25 16,0-3-1-16,2-2 23 0,0-6-20 15,1-3-3-15,2-5-3 0,3-2 29 16,2-2 13-16,3-9 33 0,3-5 38 16,4-4 17-16,3-7-42 0,0 0-33 15,-1-4-23-15,1 4 20 16,0 0-21-16,-1 6-2 0,-7 8-370 0</inkml:trace>
  <inkml:trace contextRef="#ctx0" brushRef="#br0" timeOffset="6816.5">3954 5333 430 0,'0'0'190'0,"-49"0"-83"0,25-2-12 0,6 0-17 0,7 0-19 0,3 2-7 0,5-2 29 15,0 2-29-15,3 0-52 0,0 0-71 16,0 0-4-16,2 0-7 15,-1 0-3-15,-1 0 4 0,2 0-14 16,0 0 30-16,4 0 52 0,1-3 13 16,4 1 30-16,3-1-8 0,5-2-19 15,0 0 29-15,3 0-32 0,0-1-32 16,-1 0 5-16,-1 2 27 0,-3 0-13 16,0 0 13-16,-5 2 0 0,-1 0 1 15,-2 2-1-15,1-2 0 0,1 1 2 16,2-1 14-16,2-1 0 0,5-1 0 15,-2-2-13-15,4-3 16 0,0-1 1 16,1-3-17-16,-4-3-3 16,1-2-88-16,-7 3-258 0</inkml:trace>
  <inkml:trace contextRef="#ctx0" brushRef="#br0" timeOffset="7050.05">4119 5099 62 0,'0'0'688'0,"0"0"-422"0,0 0-266 16,0 0-120-16,0 0-89 0,0 0 13 16,0 0 144-16,40 0 50 0,-20 0 2 15,5 3-16-15,2 1-7 0,2 3 0 16,3 4 23-16,2 3 0 0,-3 5 0 16,1 1 0-16,-4 5 25 0,-3 2 4 15,-2-1-6-15,-6-5-23 0,-5 0 2 16,-5-1 2-16,-6-2-1 0,-1 1 13 15,-11 2-16-15,-9 13-16 0,-14 10-150 16,0-3-99-16</inkml:trace>
  <inkml:trace contextRef="#ctx0" brushRef="#br0" timeOffset="32666.61">4725 12760 352 0,'0'0'127'0,"-47"-16"-71"0,23 7 9 0,-3 0-13 0,-6-4-26 0,3 2-25 0,-4 2-1 16,3-1-9-16,-2 2 9 0,2 3 16 15,0 1-3-15,5 1-11 16,1 2-2-16,3 0 0 0,7 1-13 0,3-1 11 15,5 0-14-15,3 1-4 0,4-1-45 16,1 0-108-16,6-3-49 16,2-1 167-16,3-3 35 0,5-1 20 15,1-1-16-15,3 1 14 0,4-3-2 16,0 2-12-16,-1 1 16 0,3-1-2 16,0-2 0-16,2-1-1 0,1 2 1 15,2-5-1-15,8-2-13 0,4-5 3 16,-1 1 12-16,-5 2-12 15,-5 1 9-15,-5 5 4 0,2-3 10 0,5 0 7 16,-2 3-14-16,-4 0-1 16,-4 4 1-16,-2 3 10 0,-2 1-9 0,-4 0 9 15,-3 4-11-15,-2-1-1 16,-1 1 22-16,-4 2-4 0,-3 0-6 16,-3 0 17-16,-1 0 94 0,0-1-10 15,-1-1-56-15,-5-1-57 0,1-6-1 16,-5-2-71-16,0-6-131 0,1-4 84 15,0-1 59-15,0 0 56 0,2 4 3 16,0 2 19-16,4 7 46 0,-1 0 65 16,0 4 1-16,1 1-50 0,1 1-22 15,1 1 6-15,-1 1 20 0,2 1 32 16,0 0-42-16,0 0-75 0,0 0-74 16,0 0-14-16,2 0-9 0,2 0 44 15,3 0 53-15,2 3 27 0,3 2 2 16,4 4-13-16,3 4 7 0,3 11 0 15,-1 19-23-15,-4-3-196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19:37.403"/>
    </inkml:context>
    <inkml:brush xml:id="br0">
      <inkml:brushProperty name="width" value="0.05292" units="cm"/>
      <inkml:brushProperty name="height" value="0.05292" units="cm"/>
      <inkml:brushProperty name="color" value="#FF0000"/>
    </inkml:brush>
  </inkml:definitions>
  <inkml:trace contextRef="#ctx0" brushRef="#br0">13926 10946 672 0,'0'0'186'0,"0"0"-186"0,0 0-30 0,0 0-110 16,0 0 16-16,42-18 124 0,-18 9 20 15,11-4-20-15,13-4-1 0,11-3-2 16,10-1-19-16,-3 0 9 0,-4 3 0 16,-7 4 9-16,-1 1 2 0,1 3 0 15,-2-2 0-15,-1 3 2 0,-1 2 23 16,0 0-4-16,3 0 37 0,1 3 22 15,4-1-29-15,1 0-23 0,6-1-3 16,1-1-1-16,6-3-9 0,3 1-10 16,2-4 10-16,2 1-13 0,2 0 2 15,0 0 9-15,0 5 2 0,-3 0-13 16,-6 3 1-16,-4 2-1 16,-4 2 17-16,-4 2-17 0,0 0 0 15,-2 4 0-15,0-2 13 0,1 1-12 16,0-2 12-16,2 2-10 0,0-3 13 15,-1 0-16-15,3-1 2 0,-2-1 14 16,3 0-16-16,-1 0 1 0,1-2 0 16,-4-1 12-16,-3 1-13 0,-1-3 0 15,-5 5 0-15,-3-1 14 0,-2 1-1 16,-10 0-11-16,-10 0 0 0,-4 1-2 16,-3 1-1-16,1 2 0 0,2-1 0 15,2 0-12-15,-3 2 13 0,-5-2 0 16,0 1 0-16,-3 0-16 0,-1-1 16 15,-4 0 0-15,0 0-2 0,-1 0-14 16,-2 0 15-16,0-1-2 16,-5-1-14-16,0 0-15 0,-1-1-14 15,0 2 33-15,-1-1 13 0,-10 2-39 16,-11 5-124-16,3 0-248 0</inkml:trace>
  <inkml:trace contextRef="#ctx0" brushRef="#br0" timeOffset="633.4">14118 11053 3 0,'0'0'95'0,"80"-21"-27"0,-22 5-57 0,10 0-11 0,2-2-13 0,2 2 12 0,-1 2-2 16,0 0 1-16,3 4 2 0,0 1 1 16,4 5-1-16,0-2 0 0,1 4-1 15,0 1-2-15,-1 1 0 0,-1 0 0 16,-2 0 3-16,1-1 0 0,2 0 1 15,1-2 15-15,4 0 7 0,1-4 20 16,1 0-4-16,2-2-7 16,1-4 1-16,3 1 6 0,-2-3 52 15,1 2-22-15,-3 2-43 0,-6 1-24 16,-6 4 11-16,-5 1-13 0,-5 1 1 16,-3 2-1-16,-6 2 1 0,-2 0 1 15,-5 0 18-15,-5 0-7 0,-9 0 3 16,-6 2 4-16,-8-2-4 0,0 2-3 15,3 1 4-15,2-1-1 0,2-1-15 16,-2 2 22-16,-4-2-22 0,0 0-1 16,-6 0 0-16,-2 0 0 0,-2-1 0 15,-2 0-3-15,-1 0 0 16,-5-2-120-16,-5-13-331 0</inkml:trace>
  <inkml:trace contextRef="#ctx0" brushRef="#br0" timeOffset="9866.84">21304 11621 9 0,'0'0'26'0,"-38"-11"-24"0,20 3 0 0,0 1 14 16,-1 0-14-16,3 0 37 0,-4-2-26 15,2 2 0-15,-4-2 3 0,0 3-15 16,-1 0 1-16,1 1 28 0,0 0 74 16,0 2-3-16,4 0-16 0,1 0-4 15,5 0 37-15,4 2-89 0,3 1 0 16,3 0 27-16,2 0-53 0,0 0 72 15,0 0-75-15,0 0-13 0,1 0-52 16,1-1-13-16,-1 0-43 0,1 1 56 16,2 0 34-16,-1 0 31 15,1 2 43-15,3 5-27 0,0-1-13 16,1 1 20-16,3 0-23 0,1 2-3 16,5 1 3-16,2-2 3 0,5 0 20 15,8 0 91-15,0-2 0 0,0 0-114 16,2-1-13-16,-6-1 13 0,3-1 33 15,0 0-17-15,0-1 0 0,0 0-12 16,0 0-2-16,-2 2-2 0,1 2-1 16,-5-1-2-16,-2 1 1 0,-2 1-14 15,-1-2 16-15,-2 0-1 0,2 0 2 16,-1 1 0-16,4-2 2 0,3 3 1 16,3-4 9-16,2 0-11 0,1-1 1 15,-1 0-2-15,0 0 0 0,-5-1-1 16,-3-1 0-16,-6 1-3 0,-4 0-13 15,-2 0 12-15,-5 0-9 16,-3 0 0-16,-2-1 13 0,-1 0 26 16,0 0 7-16,0 0-22 0,0 0-11 15,3 0-33-15,3 1-19 0,1 2 52 16,5-3 1-16,2 2 2 0,5-1 0 16,-2-1 0-16,2 0-3 0,-4 0-1 15,-2 0-19-15,-2-3 18 0,-4 3-21 16,-2 0 4-16,-4 0 19 0,-1-2 20 15,0 2 16-15,0-2 10 0,0 0-4 16,0-1-42-16,-5-3-52 0,-1-1-78 16,-1 0-134-16,-1 0 153 0,-2 0 88 15,0 3 23-15,4-2 23 0,-1 3 13 16,3-1 22-16,2 3-2 0,0 0 29 16,0 0-37-16,1-1-12 0,-2 0 13 15,1-2-16-15,-1-1-7 0,-2-1-13 16,1 1-10-16,-3-1 23 0,3 2 7 15,0-2-4-15,0 2 10 0,1 0-9 16,1 1-1-16,1 1-6 16,1 0 9-16,0 2 1 0,0 0-33 15,0 0 0-15,0 0-29 0,0 0-1 16,0 0-6-16,0 0-12 0,0 0 2 16,1 0-10-16,2 0 1 0,2 0 36 15,1 0 17-15,1 0 1 0,-3 0-12 16,1 0 11-16,-1 0 1 0,-1 0-2 15,-2 1 0-15,0-1-11 0,0 1 11 16,0-1-23-16,0 0 7 0,2 2 15 16,0-1 4-16,2 1 1 0,1 2-1 15,0 3 3-15,1-1-3 16,-3 0 0-16,0 2 18 0,-1 3 2 0,-3 2-1 16,-4-2 17-16,-3 1-10 15,-5 1-3-15,-3-2-4 0,-4 1-2 16,-2-2 6-16,1-1-7 0,-3-3 0 15,3 0 0-15,3-2 24 0,5-2 5 16,2 0-20-16,6-2-25 0,1 0-16 16,3 1-39-16,0 0-43 0,3 1-36 15,-2-1-153-15,6-1-58 0</inkml:trace>
  <inkml:trace contextRef="#ctx0" brushRef="#br0" timeOffset="15183.28">21891 11087 98 0,'0'0'597'0,"0"0"-438"0,0 0-133 0,1-43-26 0,1 27-25 16,1-2 22-16,2 1-13 0,0 1 13 15,2 1-24-15,-2 0 25 0,4 0 1 16,-4 3 1-16,2 1 1 0,-4 2 22 15,0 2 29-15,-2 3 10 0,-1 3 3 16,-1 0 30-16,-4 1 16 0,-5 0-111 16,-2 1-16-16,-3 4 0 0,-7 5-7 15,0 2 0-15,-3 4 8 0,-1 3 15 16,3-1 30-16,3-1 22 0,-1 0-13 16,6-3-36-16,3 3-3 0,3-3-18 15,4-1-2-15,1 0 18 0,3-1 2 16,1-1 13-16,6 0 9 0,2-2-21 15,2 0 0-15,3-1 1 0,1 0 21 16,3 0 9-16,-1-2-15 16,1 1-14-16,1 2 16 0,-1-1-19 15,0 0 1-15,-2 3-1 0,-1 0-2 16,-2 2 1-16,0 2-1 0,0-1 0 16,-1 0 2-16,-3 2 0 0,-1-3 2 15,0 2-2-15,-2-2 1 0,-3 1-1 16,-2 2 2-16,0-1 24 0,-3 4-6 15,-6 2-4-15,0 2-14 0,-4 2 2 16,-1 1-2-16,-1 0 14 0,0 1-14 16,-2-5 11-16,3-1-11 0,1-5 15 15,1-3-15-15,4-6 14 0,-2-5-16 16,1-1-23-16,-1-1-55 0,-2-3 20 16,-2 0 25-16,1-2 27 0,1 0 6 15,1 0 32-15,4 1-6 0,1 0 26 16,3-2-3-16,3-2-29 0,0-2-20 15,6-5-39-15,2-2 12 0,4-4 11 16,3 0 14-16,4-2 1 16,0 1-12-16,1 3-3 0,2 3 13 15,-5 4 0-15,1 6-20 0,-3 3 20 16,-1 3-13-16,-2 1 16 0,-1 7-1 16,-2 3-19-16,-1 4 17 0,1 3-20 15,-3 5 21-15,0 3 2 0,-5 7 20 16,-1 12-18-16,-3 8 1 15,-6 3 33-15,2-9-4 0,1-12-15 0,2-10 25 16,1-6 20-16,2 2-13 16,1 1-23-16,0 2-20 0,7-6-6 15,0-4 0-15,3-3-13 0,3-1 12 16,0-4 1-16,2 0 2 0,2-3 14 16,0 1-13-16,2-2 10 0,0-2-10 15,2 0 10-15,2-2-13 0,1-5-93 16,1-2 2-16,-1-8-141 0,-8 5-149 15,5-20-396-15</inkml:trace>
  <inkml:trace contextRef="#ctx0" brushRef="#br0" timeOffset="16317.11">21998 10085 39 0,'0'0'525'0,"0"0"-290"0,0 0-102 0,0 0-31 0,0 0-15 0,0 0 8 15,0 0-68-15,0 0-27 0,0 0 0 16,-43-27 2-16,25 30-2 0,-1 3-39 16,-1 2 13-16,-1 5 10 0,0 1 16 15,0 3 29-15,1 2 4 0,1 1-17 16,4 0-14-16,3 2 18 0,3-3 15 15,6-2-15-15,3-1-20 0,1 0-29 16,8-1 25-16,2-1 4 0,2-1 2 16,2 0 17-16,4 1-3 0,1-4-3 15,2 2 4-15,0 0 2 16,-2 2-3-16,0-3 11 0,-3 4-11 16,-2-1-14-16,-3 1 0 0,-4 1 1 0,-3-1 10 15,-2-1-10-15,-3-1 0 16,-2-3 16-16,-4 2-2 0,-3-2-1 15,-2 1 0-15,-4-1-3 0,-2 1 3 16,-3-3-12-16,-1 1 12 0,0-3 0 16,-1 1-14-16,1-3 11 0,3-3 7 15,3-1-1-15,4 0 4 0,1-4 10 16,7-1-1-16,-1-2-29 0,1 2-3 16,3-2-9-16,0 1-14 0,1-2 0 15,4 0-3-15,-1 0 3 0,4 1 1 16,0-1 2-16,1 2 1 0,2 0-4 15,0 6 0-15,0 0-3 0,-3 12-20 16,-1 3-6-16,2 13 49 0,-5 13 3 16,0 0 20-16,0-4 12 0,-1-3-6 15,0-11-24-15,4 0 15 0,1-1-17 16,4-5 3-16,2-5 16 16,2-5-15-16,0-3-2 0,2-2 11 15,0-2-11-15,1 0-2 0,0-1 0 16,0-3-45-16,0-2-63 0,2-4-51 15,-4-3-89-15,0-6-234 0,-5 5-13 16</inkml:trace>
  <inkml:trace contextRef="#ctx0" brushRef="#br0" timeOffset="17233.5">22066 9142 18 0,'0'0'23'0,"0"0"359"0,0 0 51 0,0 0-188 0,0 0-125 0,-12-38-38 15,0 30-17-15,-1-1 3 0,-2 0-45 16,-4 4 3-16,1-2-26 0,-3 3-2 16,0 3-27-16,1 1-4 0,0 1 10 15,2 4 5-15,0 4 17 0,2 2 0 16,4 2-2-16,0 3-23 0,3 2-13 16,4 1-6-16,5 2-27 0,0 1 7 15,4 0 16-15,6-1 17 0,1 0 16 16,2-3 16-16,2 0 13 0,1-2-9 15,2 1 9-15,-1-1-12 0,0 2 12 16,-1 4-10-16,-3 2 23 16,-2-1-6-16,-6 4-4 0,-3 2-3 15,-2-1-12-15,-6 3 0 0,-5-4 0 16,-2 0 15-16,-1-3-2 0,1-3-11 16,1-4 10-16,0-4 10 0,1-3 6 15,3-4 0-15,2-4 14 0,-3 0-4 16,3-2-4-16,-3-2-5 0,3-4-8 15,1 0 1-15,2-1-1 16,-1-2-22-16,2 0-13 0,2 0 0 16,0 0 10-16,0 1-20 0,2 2-3 15,2 1 6-15,-4 3-2 0,2 2-8 16,-2 0-12-16,1 7-53 0,3 3 8 16,-1 6 64-16,0 5 21 0,0 6 2 15,1 1 0-15,1 1 0 0,-1-2 2 16,5 3 11-16,-2-5 19 0,4-2 17 15,4 0-3-15,3-4-7 0,1-7-13 16,6-5-10-16,4-4 0 0,2-6-16 16,7-13-103-16,-6-2-327 0</inkml:trace>
  <inkml:trace contextRef="#ctx0" brushRef="#br0" timeOffset="21100.22">16051 8093 205 0,'0'0'128'0,"0"0"80"0,0 0-61 0,0 0-147 15,0 0-3-15,0 0-30 0,0 0-6 16,0 0-16-16,0 0-14 16,15 4-32-16,-11-6-114 0</inkml:trace>
  <inkml:trace contextRef="#ctx0" brushRef="#br0" timeOffset="21516.84">16232 6042 899 0,'0'0'94'0,"-39"-11"-90"0,29 9-4 0,2-1 9 16,3 1-9-16,4 2-39 0,1 0-32 15,4 0-79-15,-1 3 22 16,5 5 67-16,3 7 44 0,2 5-2 16,-1-1-138-16,3 15-207 0</inkml:trace>
  <inkml:trace contextRef="#ctx0" brushRef="#br0" timeOffset="22467.03">16509 7273 52 0,'0'0'72'0,"0"0"49"0,0 0-53 0,0 0 144 0,0 0-121 0,0 0-58 15,0 0-33-15,0 0-11 0,0 0-9 16,2 0-2-16,-2 0 2 0,1 0 8 16,-1 0 12-16,0 0 3 15,0 0 17-15,0 1 0 0,0-1-4 16,0 1 0-16,0-1 0 0,0 1 4 15,0-1 9-15,0 0-3 0,-1 0-6 16,-1 1-20-16,-1-1-10 0,-3 0-143 16,1 0-170-16,22-4 59 0</inkml:trace>
  <inkml:trace contextRef="#ctx0" brushRef="#br0" timeOffset="27316.93">15713 10343 352 0,'0'0'43'0,"0"0"328"0,0 0-332 0,0 0-6 16,0 0-17-16,0 0 20 0,0 0-13 15,0 0 3-15,0 0-10 0,-9 7-3 16,9-7-9-16,0 0-3 0,0 0-1 16,0 0-33-16,1 0-6 0,-1 0-10 15,1 0-10-15,-1 0 27 0,0 0 19 16,0 0 12-16,0 0 1 0,0 0 2 15,0 0 14-15,0 0 0 16,0 0 4-16,0 0 9 0,0 0 14 16,0 0-17-16,0 0-7 0,0 0-2 15,0 0 2-15,0 0 4 0,0 0-3 16,0 0-18-16,0 0-2 0,0 0-2 16,0 0-2-16,0 0 3 0,0 0 1 15,0 0 2-15,0 0-2 0,0 0-1 16,0 0-1-16,0 0 1 0,0 0-1 15,0 0 0-15,0 0 1 0,0 0 0 16,0 0 1-16,0 0 1 0,0 0 0 16,0 0-1-16,0 0-2 0,0 0-2 15,0 0-15-15,0 0-1 0,0 0 1 16,0 0 15-16,0 0 2 0,0 0 0 16,0 0 2-16,0 0 13 0,0 0 0 15,0 0 0-15,0 0-10 0,0 0-2 16,0 0-1-16,0 0-55 15,0 0-108-15,-1-2-49 0,-11-9-257 0,25 24 411 0</inkml:trace>
  <inkml:trace contextRef="#ctx0" brushRef="#br0" timeOffset="32200.27">14877 5031 163 0,'0'0'0'0,"0"0"29"0,0 0-16 0,0 0 36 0,0 0 23 16,0 0-10-16,0 0-20 0,0 0-22 15,0 0-20-15,-21-3 13 16,21 3 10-16,0 0 19 0,0 0 4 0,0 0-7 15,0 0-19-15,0 0-20 16,2 0 0-16,0-1-46 0,3 1-24 16,4-3 70-16,5-1 59 0,6-2-36 15,2-2-4-15,4-1 17 0,3-2-15 16,0 2-21-16,3 3-20 0,-4-2 17 16,-2 4 0-16,-2 1-8 0,-3 1 9 15,-5 2 2-15,-3 0-13 0,-3 0 11 16,-1 0-2-16,-4 0-11 0,-1 0 15 15,0 0 1-15,-2 0 1 0,-1 1 2 16,0-1-2-16,-1 0 11 16,0 0 20-16,0 0 19 0,0 0 0 15,0 0 13-15,0 0-23 0,-1 0-16 16,1 0-6-16,0 0-7 0,0 0-11 16,-1 0-1-16,0 0 3 0,0 0 12 15,-1 0-16-15,-2 0-21 0,-1 0 18 16,-2-2-13-16,-1 1 2 0,-2-1 14 15,-3 0 14-15,1 0-14 0,-3-2-13 16,-1 2 13-16,0-1 12 0,-2 1-12 16,-2 1-30-16,-1 1-28 0,-1 0 58 15,-1 1 29-15,1 1-29 0,-1 2 0 16,4-1 21-16,2 2-8 0,2-2 9 16,4-2 1-16,4 2 3 0,3-3-13 15,1 1 0-15,3 0-9 0,0-1-4 16,0 0 0-16,0 0 0 0,0 0 1 15,0 0 2-15,0 0 10 0,0 0 0 16,0 0-11-16,0 0 0 16,0 0-2-16,0 0-1 0,0 0-1 15,0 0-30-15,2-1-8 0,0 0-28 16,1 1-4-16,1 0 22 0,0 2 50 16,4 0 30-16,0 1-4 0,2 2-3 15,-1-2-1-15,1 1-18 0,-1-1-2 16,-2 1 13-16,0-2-15 0,-3-2-1 15,-2 2 1-15,-1-2 1 0,-1 0 25 16,0 0 13-16,0 0-6 0,0 0-1 16,0 0-2-16,0 0-1 0,0 0 0 15,0 0 4-15,0 0 12 0,0 0 8 16,0 0-5-16,0 0-15 0,0 0-10 16,0 0-7-16,0 0 0 0,0 0 7 15,0 0-7-15,0 0 7 0,0 0 0 16,0 0 6-16,-1 0-3 15,1 0 7-15,0 0-1 0,0 0-6 0,0 0-14 16,0 0-12-16,0 0-19 0,0 0-14 16,0 0-3-16,0 0 1 15,0 0 2-15,0 0-22 0,0 0 9 16,0 0 46-16,0 0 20 0,0 0-4 16,0 0 0-16,0 0-13 0,0 0 0 15,0 0 10-15,0 0 0 0,0 0-13 16,0 0-12-16,0 0-24 0,0 0-58 15,0 0-56-15,0 0-91 0,0 0-657 0</inkml:trace>
  <inkml:trace contextRef="#ctx0" brushRef="#br0" timeOffset="37683.4">13712 5041 100 0,'0'0'59'0,"0"0"45"0,0 0-16 0,0 0-39 0,0 0-3 15,0 0-7-15,0 0-39 0,0 0-7 16,0 0-51-16,-33-17-24 0,35 15 33 16,3 1 49-16,3 0 2 15,0-1 0-15,-1-1 1 0,3 2 6 16,2 0-9-16,0 0-2 0,2 0 1 16,1 1 1-16,1 0 0 0,2 0 1 15,-1 0 0-15,3 0 3 0,0 0-2 16,2 0 17-16,2 0-16 0,2 0-1 15,3 0 1-15,-1-1-1 0,0 1 11 16,2 0-12-16,-1-2 0 0,1 2 2 16,2-2 10-16,-5 1 2 0,4-1-15 15,-3 0 0-15,-3 1 1 0,0 0 10 16,-2-1-9-16,-5 0-2 0,2 2 1 16,-5 0 0-16,-1-2 0 0,-2 2 15 15,2 0-13-15,-3 0 10 0,1 0-10 16,-2 0 17-16,0 0-1 0,-2-2-17 15,0 2 2-15,1 0-2 0,-4 0 14 16,-1 0-15-16,-1 0 0 0,-2 0 1 16,0 0 2-16,-1 0 15 0,0 0 14 15,0 0 6-15,0 0 3 0,0 0 10 16,0 0 1-16,0 0 5 16,0 0-12-16,0 0-17 0,0 0 14 0,0 0-24 15,0 0-16-15,0 0 10 16,0 0-13-16,0 0-1 0,0 0-12 15,0 0 11-15,0 0-1 0,0 0 0 16,0 0-10-16,0 0 12 0,0 0-2 16,0 0 1-16,0 0 0 0,0 0 2 15,0 0 1-15,0 0 0 0,0 0 1 16,0 0 2-16,0 0-1 0,0 0-3 16,0 0-1-16,0 0-12 15,0 0-17-15,1 0-41 0,-1 2-27 16,3 6-13-16,1-2 82 0,-4 7-323 0</inkml:trace>
  <inkml:trace contextRef="#ctx0" brushRef="#br0" timeOffset="40966.92">14802 5058 241 0,'0'0'405'0,"0"0"-278"0,0 0-98 0,0 0-29 0,0 0-166 0,21-42 75 16,20 25 88-16,2-4-19 0,-8 4-148 16</inkml:trace>
  <inkml:trace contextRef="#ctx0" brushRef="#br0" timeOffset="42533.18">17651 8985 63 0,'35'-65'29'0,"3"-5"-16"0,0-7 30 0,0-1-32 0,-1-1-11 15,0-5 0-15,0 0 42 0,-3 1-41 16,-5 3-1-16,-1 4-3 0,-3-1 0 16,-5 3-10-16,-4 5 10 15,-3-3 0-15,-3 3 2 0,-2-2 1 16,-3 0 1-16,-1-2 2 0,1-2 17 16,-2 0 0-16,0-1-17 0,3 0 13 15,-4-1-13-15,0 1 1 0,-2 1-2 16,-1 1 1-16,-4 4-1 0,-3 4 11 15,-5 0 0-15,-3 7 10 0,-4-1 16 16,-1 2 13-16,-2 3-9 0,-5 1 19 16,0 2-26-16,-2 1 6 0,-2 2 14 15,1 3 15-15,0 1-9 0,0 0 16 16,1 1-22-16,1-4-55 0,-1-4-1 16,2 0-1-16,2-5-81 0,-1 1-6 15,-3-2 69-15,0 4 15 0,-2-1-31 16,1 6 35-16,-6 4-10 0,0 2 10 15,0 4 6-15,-6 3 7 0,0 1-26 16,-4 5 7-16,-2 2-7 16,0 4 0-16,-2 3-20 0,2 3 33 0,1-1-32 15,2 0 64-15,0 1 25 16,10 1-57-16,7 2-17 0,6 2 17 16,2 1 1-16,-3-4 3 0,-3-2 32 15,-1-3 52-15,-2 1 6 0,2 1-55 16,0 0-36-16,1 0 4 0,-1 2 6 15,2 2 16-15,-2 2-6 0,3 0 33 16,0 2-27-16,1 0-29 0,2 2-39 16,3 0 3-16,1 3 35 0,6-1 2 15,3 3 21-15,5 1 7 0,2 0-6 16,2 1-23-16,0 2-26 0,0 0-7 16,0 0 1-16,0 0 6 0,0 0 26 15,0 0 14-15,0 0 15 0,0 0 10 16,0-2 3-16,0 2 11 0,0 0 12 15,0 0-10-15,0-1-29 0,0 0-3 16,0 1-11-16,0 0-12 16,0-1-26-16,0 0-59 0,0 1-3 15,1-1 10-15,0 0 10 0,-1 1 9 16,0 0-23-16,1 0 40 0,-1 0 19 16,0-1 10-16,0 1 10 0,0 0 3 15,0 0 2-15,0 0 14 0,0 0 10 16,0 0 14-16,0 0 5 0,0 0 7 15,0 0-16-15,0 0-10 0,0 1-6 16,0-1-19-16,0 1-1 0,0-1-20 16,0 0-15-16,0 0-5 0,0 0 8 15,-1 0-4-15,1 0 36 0,-3 0 25 16,0 1-10-16,-2-1-15 16,-3 0-199-16,-4 0 59 0,0 0-62 15,2-1-88-15</inkml:trace>
  <inkml:trace contextRef="#ctx0" brushRef="#br0" timeOffset="43083.38">15024 5081 95 0,'0'0'19'0,"0"0"7"0,0 0 49 0,0 0-36 0,0 0 7 0,0 0-10 16,0 0-18-16,0 0-18 0,0 0 0 15,0 0 4-15,19 1 15 0,-12-1 11 16,6-3-11-16,0-1 17 0,4 0-23 16,-2-1 3-16,2 1-16 0,-4 2 0 15,-1-2 0-15,-2 3-3 0,-5 1-10 16,-3 0 10-16,-2 0 3 16,0 0 90-16,-2 3 138 0,-1-3-71 15,0 0-50-15,-1 0-65 0,-2 0-22 16,0 0-20-16,-2-3-1 0,1 3-64 15,-1-1 35-15,1 1-18 0,1 0-18 16,0 0-204-16,-10 1-161 0</inkml:trace>
  <inkml:trace contextRef="#ctx0" brushRef="#br0" timeOffset="44950.27">14987 5806 49 0,'0'0'46'0,"0"0"48"0,0 0 17 0,0 0 46 0,0 0-157 0,0 0-20 16,0 0-42-16,0 0-3 0,0 0 19 15,8-6 46-15,-4 3 1 0,2 0 16 16,-3-1 9-16,1 0-10 0,-1 2-15 16,-1 1-1-16,-1 1 1 0,-1 0 15 15,0 0 4-15,0 0 16 0,0 0 0 16,0 0-7-16,0 0-9 0,0 0-4 15,0 0-3-15,0 0 0 0,0 0 3 16,0 0-12-16,0 0 12 0,0 0-13 16,0 0 20-16,0 0-3 15,0 0 2-15,0 0 4 0,0 0 4 16,0 0-1-16,0 0 7 0,0 0 3 16,0 0-3-16,0 0 0 0,0 0-36 15,0 0-1-15,0-2-48 0,0 1 13 16,0 1 7-16,1-1 3 0,-1 1 12 15,0 0 1-15,0 0 13 0,0 0 15 16,0 0-15-16,0 0-10 0,0 0-10 16,0 0 17-16,0 0 3 0,0 0 2 15,0 0 27-15,0 0 7 0,0 0 7 16,0 0 2-16,0 0 14 0,0 0-33 16,0 0-24-16,0 0 0 0,0 0-2 15,0 0-12-15,0 0-46 0,0 0-11 16,1 1 4-16,1 2 16 0,1 6 23 15,-1 2-127-15,0 0-150 0</inkml:trace>
  <inkml:trace contextRef="#ctx0" brushRef="#br0" timeOffset="47266.89">13522 5244 228 0,'0'0'7'0,"0"0"16"0,0 0 149 0,0 0-172 0,0 0-3 0,0 0-65 16,0 0 16-16,0 0 32 0,0 0 7 16,47-47 13-16,-23 37 26 0,7 2-4 15,12 0-21-15,9 0 11 0,7 2 1 16,-4-2-10-16,1-1 30 16,-8 1-1-16,0-2-15 0,2 0-4 15,-1-3 0-15,-2 1-11 0,2 0 11 16,-3 1-12-16,-9 3 12 0,-8 2 0 15,-7 2-10-15,-2 1 0 0,0-1-2 16,1 1 0-16,-2-2 2 0,-3 4 13 16,-8-1 1-16,-1 1-16 0,-4 1 12 15,-3 0 3-15,0 0 23 0,0 0 0 16,0 0 10-16,0 0 20 0,0 0 22 16,0 0-26-16,-3-1-16 0,-5-1-22 15,1 0-27-15,-5-2-13 0,-5 1-5 16,0-2 18-16,-4 2 1 0,-3-1 1 15,-2 0-2-15,-4 0-3 0,-9 2-30 16,-10 2 13-16,-12 4-2 0,-3 4 5 16,1 2-22-16,3 2 3 0,4-1-78 15,3 2 98-15,0-2-43 16,4 0 46-16,2-4-3 0,10-3 16 16,6 1 59-16,10-3 22 0,-1 0-9 15,1 0-30-15,-1-1 7 0,-1 2-23 16,5-2 4-16,4 1-17 0,7-2 16 15,2 0 3-15,4 0-16 0,1 0-16 16,0 0-46-16,3 0-32 0,0-2-69 16,2 2 36-16,1 0 49 0,3 0 33 15,3 2 29-15,7-2 10 0,1 3 32 16,5-3-19-16,5 0-22 16,7-1 22-16,7-4-20 0,10-1 14 0,1-1-17 15,-2 2 0-15,-5-1 2 16,-5 4 0-16,-5 0-1 0,-10 0 1 15,-4 2-2-15,-3 0 0 0,3 0-13 16,3 0 13-16,1 2 1 0,-3 0 1 16,-3 0-2-16,-7-2 0 0,-1 3 0 15,-5 0 0-15,-4 0 0 0,-2 0 3 16,1 3-3-16,-4 1 0 0,0 2-118 16,-22 6-400-16</inkml:trace>
  <inkml:trace contextRef="#ctx0" brushRef="#br0" timeOffset="49466.94">14744 5331 7 0,'0'0'401'0,"0"0"-268"0,0 0-61 0,0 0 0 0,0 0 9 0,-16-38-6 16,15 31 10-16,-1 4-23 0,2 3-16 16,0 0-4-16,0 0-14 0,0 1-28 15,0 4-55-15,0 2-72 0,0 7 42 16,0 11 85-16,0 12 0 0,1 12 3 16,-1 4-3-16,0-9 2 0,0-10 21 15,0-12-21-15,-1 0 11 0,1 1 4 16,-1 1-17-16,1 0-4 0,-1-6-31 15,1-7-1-15,-1-5-23 0,0-6-52 16,1 0-78-16,-3-10-245 0</inkml:trace>
  <inkml:trace contextRef="#ctx0" brushRef="#br0" timeOffset="49617.1">14684 5321 336 0,'0'0'254'0,"0"0"-94"0,0 0-7 16,0 0-97-16,0 0-56 0,0 0-66 16,0 0 31-16,0 0 5 0,50-31-58 15,-35 24-117-15,14 2-310 0</inkml:trace>
  <inkml:trace contextRef="#ctx0" brushRef="#br0" timeOffset="49800.37">14736 5547 277 0,'0'0'222'0,"0"0"-88"15,59-35-63-15,-34 19-28 16,-1 3-43-16,-8 2-165 0,2 1-338 0</inkml:trace>
  <inkml:trace contextRef="#ctx0" brushRef="#br0" timeOffset="50070.67">15012 5316 157 0,'0'0'22'15,"0"0"265"-15,0 0-153 0,0 0-85 16,0 0-49-16,0 0-75 0,0 0 6 16,-35 38 24-16,30-14 25 0,0 9 9 15,1 10 11-15,1-2 20 0,2-4-20 16,1-4-27-16,0-7 25 0,1 0 4 15,2 2-4-15,3-4-2 0,-3-8-240 16</inkml:trace>
  <inkml:trace contextRef="#ctx0" brushRef="#br0" timeOffset="50301.78">15060 5477 75 0,'0'0'691'16,"0"0"-466"-16,0 0-182 0,0 0-43 16,0 0-69-16,0 0-91 0,0 0 95 15,0 0 65-15,33 42 23 0,-23-25 0 16,0 2 6-16,1-1-29 0,-2 0-19 16,0-4 16-16,-2-2 0 0,1-2 2 15,-1-3-18-15,0-2 17 0,-2-1-30 16,1-3-24-16,-1 0-107 0,-1-2-352 0</inkml:trace>
  <inkml:trace contextRef="#ctx0" brushRef="#br0" timeOffset="50517.05">15201 5456 450 0,'0'0'313'0,"0"0"-114"0,0 0-79 15,0 0-110-15,0 0-10 0,0 0-32 16,-28 55 9-16,21-34 6 16,-2 3 14-16,2 1-10 0,-1-3-10 15,-1 0-29-15,2-4-3 0,1-2-17 16,-2-6-16-16,5-4-42 0,-1-6-190 0</inkml:trace>
  <inkml:trace contextRef="#ctx0" brushRef="#br0" timeOffset="50750.49">15242 5352 1072 0,'0'0'149'16,"0"0"-25"-16,0 0-75 0,0 0-33 15,0 0-16-15,0 0-55 0,0 0 13 16,0 0-27-16,0 0-29 0,0 0 69 15,27 20 29-15,-15-3 0 0,1 11 0 16,-2 15 39-16,-4 12-39 0,-7 4-32 16,-5-3-47-16,-8-11 8 0,-7-3-56 15,-1-2 9-15,3-11-38 0,-2 0-154 0</inkml:trace>
  <inkml:trace contextRef="#ctx0" brushRef="#br0" timeOffset="85266.85">15828 3309 49 0,'0'0'186'0,"0"0"16"0,0 0-29 0,0 0 26 15,0 0-56-15,0 0-42 0,0 0-29 16,0 0-36-16,0 0-20 0,0 0-14 16,0 0 1-16,0 0-1 0,0 0-2 15,0 0-3-15,0 0-36 0,0 0 0 16,0 0 0-16,0 0-7 0,0 2-9 15,0 2-1-15,-1 3 27 0,0 0 13 16,0 1 16-16,0 0-1 16,-1-1-1-16,0 1-11 0,1-2 13 15,-1 1 2-15,1 2 17 0,-1 0-17 16,-1 1 11-16,-1 1-11 0,0 2 0 16,1 0-2-16,-1 1 0 0,0 0-1 15,2 0-12-15,-2 0 10 0,1-1 1 16,2 1 0-16,-1-3-11 0,1 1 0 15,1-2 11-15,0 1-14 0,0 1 16 16,0-2-2-16,0 2 2 0,0-2-3 16,0 1 3-16,1-1 0 0,1-3-2 15,-2 1-11-15,3-2 10 0,-2 0-23 16,2 2 22-16,-2 1 2 0,1-3 2 16,-2 2 0-16,0 0 4 0,1 0-1 15,-1 0-1-15,0 1 0 0,0 1 1 16,0-2-2-16,0 0 1 0,0 1-2 15,0 0-2-15,0 0 0 0,1-2 2 16,0 2-1-16,0-2-1 0,-1 2 2 16,1-1 0-16,1 1-2 0,-1-1-11 15,1-1-7-15,-1 3-3 16,1-1 7-16,0 0 15 0,1 3 1 16,-2 2 20-16,1 0-4 0,0 4 10 15,-2 2-6-15,1 0-4 0,-1-2-3 16,0 3-12-16,1-2-1 0,-1-2 0 15,2 0 0-15,-1-3-2 0,1 1 0 16,0-1 1-16,-1-2-2 0,1-1 0 16,0 2-10-16,0-2 12 0,1 1 1 15,0-2-2-15,0 1 1 0,-1-1-1 16,0 0-11-16,2 0 11 0,-1-1 0 16,1 1-1-16,1-1-10 0,-1 2-3 15,0-1 15-15,0 0-3 0,1 0 2 16,0 0 1-16,1 0 1 0,-1 1 16 15,2-2-13-15,-1 2 0 16,1-2 10-16,0 2-12 0,0-1-1 0,0 1 0 16,0-1 1-16,1 1-1 0,-1 0-1 15,1-1-1-15,0 1-2 16,-1 0-9-16,3-3-9 0,-2 2 19 16,2 0 0-16,-1-1 0 0,1-2 3 15,2 2 3-15,0 0-1 0,0-1 15 16,0 2-15-16,1 1 1 0,0-2 0 15,0 4 1-15,0-3-1 0,-1 3 0 16,2-2-2-16,-1 0 0 0,1 0-2 16,2 1 0-16,-2-2-12 0,1-1 0 15,2 0 0-15,-1-1 11 16,1 0 1-16,0-1-10 0,2 2 11 16,-2-1 13-16,1-1 5 0,2 0-17 15,-2 1-1-15,1 1 2 0,0-1-2 16,-1 1 0-16,0 1 0 0,-1-1 0 15,3-1-17-15,-4 2 15 0,2-3-17 16,0 1 6-16,2-1 11 0,-2 0 2 16,2 1-1-16,-1-1 1 0,1 0 17 15,0 1-15-15,2 1 21 0,1-2 3 16,0 1-13-16,1 0 3 0,-1 1 0 16,0-1-3-16,2 0-12 0,-1 1 2 15,1-3-1-15,1 2 1 0,0 0 13 16,0-1-13-16,-1 1-3 0,0 0 0 15,-1 0-3-15,-1 1 2 0,-1 1 1 16,-1 0-1-16,1 1 2 0,-4 2-3 16,2-2 2-16,-2 1-13 0,1 1 12 15,0 0 0-15,-1-1 1 0,1-1-1 16,1 0-1-16,-1 0-1 0,1-2 2 16,2 3 1-16,-2 0 1 15,0-3 2-15,2 2 10 0,0 0-12 16,-2 1 1-16,3 0-2 0,-1-2 1 15,1 1-1-15,0-1-1 0,-1 2-15 16,2-1 16-16,-1 0 0 0,-1 2-3 16,2-1-8-16,-5 2 11 0,1 1 3 15,1 1-3-15,-4 1-1 0,2-1-3 16,-2 3-9-16,-1-3 13 0,1 3 0 16,-1-2-3-16,-2 2 2 0,2-2 1 15,0 1 1-15,1 1 12 0,-3 0-11 16,4-1 2-16,-1 4-4 0,-1-3-4 15,2 2-61-15,-1-1 10 0,2 2-4 16,-2 0 10-16,-1 0 0 0,2 0 4 16,-3 1-21-16,-1-2-5 0,0 2-40 15,-1 0 49-15,0 1 10 0,-3 1 3 16,1 1 10-16,-1 1 19 0,-3-2 20 16,2 2 0-16</inkml:trace>
  <inkml:trace contextRef="#ctx0" brushRef="#br0" timeOffset="85650.1">18138 7828 9 0,'0'0'13'0,"-20"78"-12"0,5-29-1 0,1-7 0 0,0-2-2 0,0-2-19 16</inkml:trace>
  <inkml:trace contextRef="#ctx0" brushRef="#br0" timeOffset="86150.24">16296 9526 23 0,'0'0'140'0,"0"0"-58"0,0 0-4 0,0 0-23 0,-45 18-12 0,36-15-21 0,-1-2 24 16,-1 3-7-16,-1-1-16 16,0 1-22-16,-2 0 0 0,3 2 28 15,-1-2 46-15,3 0 48 0,3-1-70 16,2-1-34-16,1-1-19 0,3-1-19 16,0 0-92-16,0 0-121 0,0-2-130 15</inkml:trace>
  <inkml:trace contextRef="#ctx0" brushRef="#br0" timeOffset="100733.35">24206 5894 3 0,'0'0'69'0,"80"2"-30"0,-29-2-20 0,-2 0 4 0,-11 0-21 0,-9-2 2 15,-7 0-1-15,4 2 0 0,4-2-1 16,1 2-1-16,-3 2-1 16,-2 4-26-16,-1 3 26 0,-3 1 20 15,-1 3 13-15,-1 2-31 0,-3-2 10 16,-2 3-12-16,0-3-23 0,-3 0 20 16,-1 2 2-16,0-3-48 0,0 1 45 15,0-2 4-15,2 0-19 0,0 1-14 16,0-2 31-16,3 1 2 0,2-2 49 15,-2 0 16-15,2 1-26 0,0-2 17 16,0 1-20-16,-1 0-23 0,-2 1-11 16,0 0 1-16,-2 1 17 15,-1 0-18-15,-2 1-1 0,0 0 1 16,1 1-1-16,-3 1 0 0,2 0 0 0,0-1 0 16,0 1 2-16,0 1-1 0,-1-2 11 15,-1 0 3-15,0 1 3 16,-2-1-18-16,-2 1 0 0,-1 1 15 15,-3-1-14-15,0 2-2 0,0-2-3 16,-3-1 3-16,1 1 14 0,0-2-14 16,-1 1 0-16,0 0 0 0,1-2-1 15,0 1-1-15,-1-1 1 0,2 3 1 16,-2 0 3-16,0 0 0 0,-1 1 10 16,1 1 9-16,-2 1-21 0,-1 0-1 15,3-3 0-15,-1 0-2 0,1-4-13 16,0 1 15-16,-1 0 1 0,-1 0 0 15,-2 2 15-15,0-1-13 0,0 3 1 16,0-2-2-16,-1-2 14 0,2 1-16 16,-1-3 3-16,1-1 8 0,-3 3-11 15,1 0-1-15,-1 0 1 16,-2 2 0-16,2-3 1 0,1-1 12 0,1-1-10 16,2-4-2-16,0 2-1 15,1-3 0-15,1-1 0 0,-1 2 0 16,1-2 22-16,-2 1-19 0,-1-1 10 15,-1 2-11-15,0 0 14 0,-3 0-14 16,0 3-2-16,-1 0 0 0,0 0-1 16,0 0-1-16,2-1 2 0,1 0 1 15,2-1 0-15,-1 0-1 0,1-2-1 16,-2 1 1-16,0 1 1 0,-1-1 12 16,-2 0-11-16,-2 1-2 0,-1-1-2 15,-2 2 1-15,-1-2-22 0,-1 3 4 16,-2-1-11-16,-1 2-38 0,0 1 19 15,-1 0 10-15,0 0-13 0,3-2 41 16,0 2 11-16,0-3 1 0,6 2-1 16,-1-3 0-16,2 0 13 0,1 2 16 15,4-3 4-15,1-1 3 16,2-2 6-16,2 1-19 0,1-2-7 0,1 1-16 16,-1 0-1-16,1 0-12 0,0-1 12 15,0 0 1-15,0 0 1 16,0 0-1-16,0 1-2 0,0-1-21 15,0 0-9-15,0 0 2 0,0 0 4 16,0 0-23-16,2 0 4 0,-1 2 15 16,4 2 30-16,3 0 69 0,0 1-30 15,5 0-10-15,2 1-12 0,1-2-4 16,4 1-10-16,1-3 13 0,0 2-14 16,0 1-1-16,0-1-1 0,-1 1-26 15,-2 1 10-15,0 1 15 0,-2-2-1 16,-3 1-1-16,-2 1-20 0,1-1 19 15,-3 1 1-15,0 0 3 0,-1-1-1 16,-1 1-1-16,-1 2 1 0,1 0-2 16,0 1 3-16,1 0 9 15,2 2-9-15,-2-1 1 0,1 1 3 16,0 0-1-16,0 1 0 0,1-2-1 16,-2 1 11-16,1 0-2 0,0 0-10 15,-2 0-1-15,1-2 20 0,-2 3-18 16,0-3 18-16,-2 1-18 0,0 0 1 15,-1-2-1-15,-1 2 11 0,0-1-9 16,0 0-3-16,0-1-1 0,1 2-1 16,-2 0-2-16,1-2-7 0,0 3 10 15,-1-2 0-15,1 0 0 0,0 0 1 16,-1 1 1-16,1-1-1 0,0 2 1 16,-1 0 1-16,1-1 1 0,1 1 12 15,-1 0-15-15,0-2 12 0,2 0-11 16,-3-1 1-16,1 0 14 15,0-1-14-15,-1 0 0 0,0-1 10 0,-1 0 4 16,0-1-14-16,0 1-1 16,-2 0 0-16,0 2 2 0,-1 1-1 15,-1-1-2-15,1 0 1 0,0-2-1 16,1 2-1-16,0 1-1 0,-1-2 1 16,1 2 1-16,-1-1 0 0,1-1 1 15,-1 0 11-15,0-2 0 0,-2 1 2 16,2 1-14-16,-4 1-1 0,0-1 1 15,-3 1-1-15,0 0 0 0,1-2 0 16,0 0 26-16,-1-1-25 0,-1-1 1 16,2-1-2-16,-2 2-17 0,-1 3 0 15,-2-1 16-15,-2 2-28 0,1 1 28 16,-2 1-2-16,4-3 3 0,-1 0-3 16,2 1 2-16,3-3 0 0,1-1-1 15,1-1 0-15,1 0 2 16,-1 0 1-16,0 1 1 0,1-2 0 15,-1-1 2-15,0 1-1 0,0-1-1 16,-1 0 12-16,-2 1-14 0,-1 0-13 16,-2 2-6-16,-1-3-21 0,0 3-15 15,1-1 55-15,0-1 3 0,2-2 11 16,4 0-14-16,1 0-19 0,4 0-4 16,1-1-3-16,1 1-16 0,0 1-37 15,2 1 76-15,0 0 1 0,2 0-1 16,1 1 3-16,0-3 22 0,1 1-2 15,2 0-19-15,-1-1 2 0,-2 0 0 16,2-2-1-16,-4 2-1 0,2-2-1 16,0 0-2-16,-1 2 1 0,2-2-2 15,0 0 1-15,4 0 0 16,2 0 0-16,1-2 2 0,5-1 2 0,1-1 1 16,5 1 14-16,-1-1-17 0,2 4 1 15,-4 0-1-15,-2 0-1 0,-2 2-16 16,-5 3 15-16,-2 1-1 15,-4-1-10-15,-2 0 0 0,-3 0-9 16,0-1 22-16,0 0 23 0,-1 1 9 16,0-1-9-16,0 2-3 0,0 2-17 15,1-2 0-15,-1 1 0 0,1-1-3 16,1 3-4-16,1 0 1 0,0 0 1 16,2 2 1-16,-1-2 1 0,1 5 3 15,2-3 20-15,-3 0-20 16,2 0 0-16,-1-2 1 0,-1 0-1 15,1 1-2-15,-1-1-1 0,-1-1-1 16,0 0 1-16,0 1-15 0,-1 2 15 16,0 0 13-16,0 1-10 0,-1 2 0 15,0-1 0-15,0 3 11 0,-1-1-11 16,1 2 0-16,-1-2 13 0,1 1 1 16,-1-1-4-16,0 0-10 0,-2 0 17 15,-1 0-17-15,-1 0 10 0,-1 0-11 16,0 0 1-16,-2-1 10 0,1-1-12 15,1-2-1-15,2 0 0 0,-1-4-3 16,3 0-16-16,-1 1 2 0,1-3 14 16,0 1-10-16,-1-1 12 0,1 0 1 15,0 0 1-15,-1 1 19 16,0 0 9-16,-2 1-6 0,0 0-5 0,-2 0-18 16,-2 0-32-16,1 0 19 0,-1-1 13 15,3-2-17-15,2 0-2 0,3-2-14 16,0 1-32-16,4-3 9 15,2 2 41-15,1-2 14 0,1 2 1 16,0-2 0-16,-1 0-1 0,-1 0-1 16,0 0 0-16,0 0-1 0,-2 0-10 15,-1 0-29-15,0 0 9 0,-1 2 11 16,-2 2 21-16,2 1 1 0,-2-2 0 16,1 4 3-16,0-1 10 0,0 0-13 15,0-1-2-15,-1 2-18 0,1-1 7 16,0 1 0-16,0 0 0 0,0 0 13 15,1 1 1-15,-1 1 15 0,-1-2 4 16,0 3-19-16,0 0 25 0,-1 0-3 16,-2 0-23-16,-1 1-153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46:33.294"/>
    </inkml:context>
    <inkml:brush xml:id="br0">
      <inkml:brushProperty name="width" value="0.05292" units="cm"/>
      <inkml:brushProperty name="height" value="0.05292" units="cm"/>
      <inkml:brushProperty name="color" value="#FF0000"/>
    </inkml:brush>
  </inkml:definitions>
  <inkml:trace contextRef="#ctx0" brushRef="#br0">4716 6505 5 0,'0'0'102'0,"0"0"-34"0,0 0-16 0,0 0-16 0,0 0-3 15,0 0 3-15,0 0-17 0,0 0 4 16,0 0-4-16,-4 2 4 0,3-4 7 16,1 0-30-16,-2 2 3 0,0-2 0 15,0 1-3-15,1 0-13 0,-2 0 13 16,2-1-1-16,-2-1 1 0,-2 1-42 15,1 1 29-15,0-1 10 0,-1 0 3 16,2 0 3-16,0 0 36 0,-2 0-20 16,3 1-6-16,0 0-12 15,1-1 16-15,1 2-1 0,0 0-16 16,0-2-18-16,0 2-12 0,0 0-42 16,0 0-9-16,1 0-1 0,-1 2-48 15,2 1 55-15</inkml:trace>
  <inkml:trace contextRef="#ctx0" brushRef="#br0" timeOffset="234.05">4682 6539 2 0,'0'0'0'16,"0"0"-1"-16,0 0 0 0,0 0 1 15,0 0 0-15,-45 0 0 0,35 0 0 16,-1-2 0-16,2 1 0 0,-3 0 0 16,3 0 0-16,-2 1 0 0</inkml:trace>
  <inkml:trace contextRef="#ctx0" brushRef="#br0" timeOffset="1066.75">4714 6498 24 0,'0'0'85'15,"0"0"26"-15,0 0-4 0,0 0-2 16,0 0-105-16,0 0 0 0,0 0-30 15,0 0 11-15,0 0 19 0,-37 3 0 16,35-3 0-16,0 0 15 0,1 0 8 16,1 0-10-16,0 0-12 0,0 0-1 15,0 0-20-15,0 0 4 0,0 0-4 16,1 0 1-16,-1 0-11 0,1 0 4 16,1 0-10-16,-1 0-3 0,2 0 39 15,4 0 11-15,-2 0-9 0,4 0 1 16,-1 0-1-16,0 0-2 15,2 0 0-15,2 0 2 0,-1 0 0 16,-1 0 0-16,0-1 10 0,0 1-12 16,-2 0-1-16,3 0-1 0,-5 0 2 15,1 0-2-15,-4 1-1 0,2 0-11 16,-3 0 12-16,-2 1-1 0,0-2-7 16,0 0 10-16,0 2 33 0,0-2 13 15,0 0 6-15,0 0 26 0,-1 0 39 16,0 0-48-16,-1 0-46 0,1 0-23 15,-1 0 0-15,2 0-3 16,0 0 3-16,0 0 2 0,-1 0-2 16,1 0 0-16,0 0-2 0,0 0 0 0,0 0 0 15,0 0 0-15,0 0-14 16,0 0-1-16,0 0 1 0,-1 0-7 16,0 0 7-16,0 0-10 0,-2 3-39 15,-3-1 29-15,3 0 16 0,-3 0 20 16,2-1 0-16,2 0 3 0,-1 0 14 15,3-1-15-15,-1 0-2 0,1 2 0 16,0-2-16-16,0 0-1 0,0 0 15 16,0 0 1-16,0 0 1 0,0 0 2 15,0 0 0-15,0 0 18 0,0 0-7 16,0 0 0-16,0 0 26 0,0 0-16 16,0 0 0-16,0 0 9 0,0 0 1 15,0 0 0-15,0 0-11 0,0 0-22 16,-3 0-2-16,0 0-24 15,1-2 13-15,-3 1 0 0,2 1 0 16,2 0 10-16,-1 0 1 0,1 0-18 16,1 0-58-16,-1 0-105 0</inkml:trace>
  <inkml:trace contextRef="#ctx0" brushRef="#br0" timeOffset="30466.57">6373 4509 39 0,'0'0'111'0,"0"0"94"0,0 0-107 0,0 0-42 15,0 0-40-15,0 0-13 0,24-39 1 16,-13 30-4-16,-1 0 0 16,2 3-23-16,0 0-23 0,0 4 20 15,-2 2 6-15,0 0-19 0,-3 2 37 16,-1 3-17-16,1 3-8 0,-3 5 27 15,-1 2 41-15,-2 6 37 0,-1 2-36 16,-3 1-35-16,-2 1-7 0,-2-3-33 16,-1 0 10-16,2-6 23 0,0-3 0 15,2-2-3-15,1-4-13 0,2-3 15 16,0-2 1-16,1-2 6 0,0 0 95 16,1 0-39-16,1-2-23 0,1-2-22 15,3-3-17-15,0-2 52 0,3-3-20 16,2-1-9-16,0-2-22 0,2 0 0 15,-1 1-1-15,2-1 2 0,-1 2 0 16,-1 2-1-16,2 0 2 0,-2 4-3 16,-1 0 0-16,-1 2-2 0,-2 1-18 15,-2 3 17-15,-2 1 3 0,-2 1-13 16,-2 6-78-16,0-3-330 0</inkml:trace>
  <inkml:trace contextRef="#ctx0" brushRef="#br0" timeOffset="31233.09">6143 5119 179 0,'0'0'281'0,"0"0"-125"0,0 0-74 0,20-46-10 16,-13 33-11-16,3 2-37 0,1 3-24 16,2 4-29-16,-2 3 6 0,1 1 20 15,0 3 1-15,-2 6-11 0,-3 1 11 16,1 0-18-16,-4 2-61 0,-2-2 9 15,-2-1 72-15,0 3 1 0,0-1 2 16,-1 1 8-16,-2 4-10 0,0-1-1 16,1 4 0-16,0 1-1 0,-3 0-28 15,2 1-30-15,1-1 0 0,-2-3 33 16,2-3 10-16,1-4 14 0,1-3-28 16,0-4-35-16,0-3 65 0,1 0 157 15,3-2 55-15,2-6-95 0,4-1-29 16,1-2 10-16,2-5 3 0,1 1-43 15,1-2-22-15,0 1-33 16,-3 4-3-16,-1 4-12 0,-2 0 9 16,-2 4-20-16,-3 1 4 0,-1 2-4 15,-1 0-16-15,-2 1 0 0,0 0 0 16,0 2-10-16,0 2-33 0,0 3-25 16,0-1-245-16,-11 8-43 0</inkml:trace>
  <inkml:trace contextRef="#ctx0" brushRef="#br0" timeOffset="33016.61">870 6740 104 0,'0'0'160'0,"0"0"-46"0,0 0-49 0,0 0 1 15,0 0-14-15,0 0 3 0,0 0-35 16,0 0-19-16,0 0-1 0,-19 7 16 15,19-6 7-15,0-1-20 16,0 0 1-16,0 0-1 0,0 0 10 16,0 0-11-16,0 0 1 0,0 0-2 15,0 0 3-15,0 0 32 0,0 0 9 16,0 0 14-16,0 0-23 0,0 0-14 16,0 0-5-16,0 0 6 0,0 0-21 15,0 0-2-15,0 0-13 0,0 0-13 16,0 0-43-16,1-2 11 0,2 1 22 15,0-4 23-15,1 1-20 0,0 1 20 16,0 0-29-16,2 0 3 0,-2 1 19 16,2 0 17-16,1 0 1 0,-2 0 2 15,4 0 0-15,0-1-2 0,2 0 2 16,-1-2 0-16,-1 3-2 0,0-1-17 16,-1 3 2-16,-3 0 14 0,-1 0 3 15,0 4 2-15,-2 2 21 16,-2 4 10-16,0 3-4 0,0 0-29 15,-2 3-21-15,-2 0 5 0,1-3 0 16,0-2-17-16,1-3 14 0,0-2 15 16,2-2-8-16,0-2 11 0,0-1-20 15,0-1-19-15,3 0-2 0,-1 0 42 16,1 0 23-16,2 0-20 0,0-1-2 16,1-2 1-16,1 1 18 0,0 1-20 15,0 1-55-15,3 0 32 0,1 0 23 16,0 3 2-16,2 2 1 0,-2 2 10 15,-3 1-11-15,1 2 21 16,-5 1-6-16,0 0 9 0,-3 1-7 16,-1 1-16-16,-3 0 20 0,-3-1 0 15,-1-1 10-15,0-2-1 0,-3-1-6 16,0-1-3-16,2-2-23 0,-1 0 13 16,1-1-3-16,2-2 10 0,-1 1-20 15,3 1 0-15,0 0-33 0,0 0-6 16,1 2-17-16,1-2-58 0,0-1-251 15</inkml:trace>
  <inkml:trace contextRef="#ctx0" brushRef="#br0" timeOffset="33900.18">1045 6155 271 0,'0'0'186'0,"0"0"-85"0,0 0-43 0,0 0 8 0,0 0 25 16,0 0-23-16,0 0-19 0,0 0-13 15,0 0-33-15,0 0-2 0,-26-40-1 16,25 37-3-16,1 0-30 0,0 2-9 15,0-3-43-15,0 1 4 0,0-1 19 16,3 0 16-16,1 0 10 0,1-1 7 16,1-1 9-16,0 2-9 0,-2 0 10 15,3 1 6-15,-2 0-4 0,1 1 14 16,-2-1 0-16,-1 1-10 16,2 0 0-16,-2 2 9 0,-1 0 2 15,0 0 2-15,-2 0 13 0,3 0 10 16,-2 0-7-16,2 4 1 0,-2 1 2 15,2 2 1-15,-3 2-1 0,0 2 14 16,0-1-10-16,0-1-7 0,0 1-13 16,0-3 10-16,0-1-13 0,0-2-15 15,0-1-14-15,0-3-20 0,0 2-3 16,0-2 6-16,2 0 17 0,0 0 9 16,-1 0 17-16,1 0 1 0,0 0 2 15,0 0-1-15,0 0 1 0,4 0 0 16,-1 0 0-16,1 0-3 0,0 0 1 15,3 4 2-15,-2 0 2 0,2 4 1 16,-1 0 13-16,-2 1 10 16,-2-1 0-16,-3 0-10 0,-1 0 11 15,0-4 18-15,-4 2-2 0,1-2 9 16,-2 1-7-16,-1-1-41 0,0 1 152 0,-2-1-68 16,3-1-26-16,-2 0-23 15,3 0-13-15,1-1-26 0,0-2 0 16,2 1-42-16,1 0-40 0,-1-1-328 15,-3 0-73-15</inkml:trace>
  <inkml:trace contextRef="#ctx0" brushRef="#br0" timeOffset="36950.03">2415 4372 179 0,'0'0'114'0,"0"0"-78"0,0 0-33 0,0 0 19 15,0 0 14-15,0 0 23 0,0 0-4 16,0 0-9-16,0 0-31 0,-3-4-15 16,3 4-32-16,0 0-8 0,0 0 5 15,0 0-11-15,0 3-19 0,1 4-20 16,0 5 85-16,0 4 46 0,1 5-20 16,-1 3-23-16,1 3 0 0,1 1-3 15,1 2 0-15,0 2-10 0,3 1 7 16,3 0-10-16,-1 2 0 0,2-3 12 15,1-3-1-15,-1-3-32 16,0-4 33-16,-1-1 2 0,-2-5-2 16,-1 0 1-16,-3-4-13 0,-1 2-95 15,-3-3-34-15</inkml:trace>
  <inkml:trace contextRef="#ctx0" brushRef="#br0" timeOffset="37450.17">2392 4366 323 0,'0'0'205'0,"0"0"-94"0,0 0-36 0,0 0-26 0,0 0-20 0,0 0-29 16,0 0-49-16,0 0-19 0,27-44 19 15,-11 26 13-15,4 0 17 0,1-1 2 16,2 1 15-16,0 0-17 0,0 2 2 15,-1 1 17-15,0 1 2 0,-2 3 15 16,0-2-1-16,1 0 23 0,0 0 7 16,-1-1 16-16,2 0-13 0,-2-1-13 15,-1 1-17-15,-1 2 4 0,-2 2-10 16,-3 1-12-16,-4 3-1 16,-2 3-1-16,-3 1 0 0,-2 1-10 15,0 0 11-15,-2 1 16 0,0 0-14 16,0 0-2-16,0 0-3 0,0 0-23 15,0 0 7-15,0 0-4 0,2 0 23 16,1 0 0-16,2 0 19 0,1-3-19 16,1-1-16-16,-1-2-330 0,-2-5-64 0</inkml:trace>
  <inkml:trace contextRef="#ctx0" brushRef="#br0" timeOffset="37916.65">3001 4028 395 0,'0'0'176'0,"0"0"-140"0,0 0-36 0,0 0-27 0,0 0-15 16,0 0-17-16,0 0-58 0,0 0 13 16,0 0 6-16,0 0 23 0,3 12 52 15,3-3 20-15,-1 4-1 0,5 4 4 16,-1 4 0-16,0 1 16 0,3 2-16 15,-1 2-4-15,1 1-12 0,1 0 3 16,0 2 13-16,-1-3 16 0,1 0-13 16,-3-2 0-16,1-4 0 0,-2-3-2 15,-4-4 1-15,1 0-2 0,-2-4 4 16,-2-1 12-16,-1-1-3 16,0 0 3-16,-1-1 10 0,0 0 0 15,0-1 0-15,0 2 1 0,-1-2-14 16,-2 0-10-16,3 0 3 0,-2-2-6 15,1-1-78-15,1 1-29 0</inkml:trace>
  <inkml:trace contextRef="#ctx0" brushRef="#br0" timeOffset="38299.87">2914 4727 29 0,'56'-40'4'0,"-4"3"18"0,-2 1-18 0,0 0 28 0,-1 3 37 0,-2 2-17 0,-4 2-3 16,-2 5-7-16,-7 3 7 0,-8 6 7 15,-7 5-55-15,-5 2-1 16,0 1-20-16,-1 1 20 0,-2 2 2 0,-5 1-2 15,-4 3-3-15,-2 0-13 16,-4 0 16-16,0 4-43 0,-17 8-25 0</inkml:trace>
  <inkml:trace contextRef="#ctx0" brushRef="#br0" timeOffset="55199.77">6425 4895 62 0,'0'0'29'0,"0"0"63"0,0 0-92 0,0 0-134 0</inkml:trace>
  <inkml:trace contextRef="#ctx0" brushRef="#br0" timeOffset="55783.35">6480 4917 3 0,'0'0'121'0,"0"0"48"0,0 0-64 15,0 0-73-15,0 0-28 0,0 0 12 16,0 0 0-16,0 0 6 0,0 0-22 16,0 0-29-16,-20 31-17 0,20-37 46 15,0 1 34-15,-1-2 51 0,0-2 32 16,1 1-23-16,-1 0-32 0,0 0 7 16,-1 1-37-16,-1 0-6 0,0 1-3 15,-2 3 7-15,1 1 5 0,-3 2 14 16,0 3-49-16,-4 5-19 0,-1 6-37 15,0 1 30-15,-1 5 26 16,3-3 0-16,2 0 26 0,3-4-26 0,3-4-26 16,2-2-19-16,0-2-1 15,0-2 7-15,4-3 23 0,-1 0-23 16,2-1-1-16,2-6 23 0,0-2 17 16,2-2 39-16,0-3 4 0,-2 1 12 15,-1 0-22-15,-2 3-7 0,-2 2 3 16,-2 4 39-16,0 2 56 0,0 1-7 15,0 1-51-15,0 0-34 0,0 0-32 16,0 0-1-16,0 1-32 0,0 3-25 16,0 2 2-16,0 3 24 0,0-2 19 15,0 0-3-15,0 1 12 16,2-4-12-16,-1-1-10 0,-1-1-3 16,0-2 25-16,1 0 4 0,-1 0 26 15,0 0 4-15,0 0 12 0,0 0 7 16,0-1 19-16,0-3 27 0,-1-3-40 15,-1 0-35-15,0 2-17 0,-1-1 29 16,0 3 14-16,-1 0 19 0,0 0-23 16,1 3-38-16,-1 0-4 0,2 2-30 15,0 3-9-15,0 1-29 0,2 1-20 16,0 4 43-16,0 0 25 0,0 0 17 16,1-2-17-16,2-3-6 0,0-1-10 15,2-3 1-15,0-2-37 0,2-6 36 16,-1-3 13-16,1-7 21 0,-3 2-213 15,-4-9-496-15</inkml:trace>
  <inkml:trace contextRef="#ctx0" brushRef="#br0" timeOffset="56567.43">6444 4913 10 0,'0'0'78'0,"0"0"-9"0,0 0-1 0,0 0 177 0,0 0-73 0,0 0-25 16,0 0-62-16,0 0-36 0,0 0-23 15,0 0-10-15,-8 0-14 16,4 0-2-16,0 4-26 0,1 0-6 15,-1 0 9-15,1-1 10 0,2-1 9 16,0-1 1-16,1 0 0 0,0-1-26 16,0 0 25-16,0 0-24 0,2 0 28 15,0-3 16-15,0-1 33 0,1 0-6 16,-3-2-14-16,1 2 0 0,-1 2 7 16,0 0 10-16,0 1 16 0,-1 1 39 15,0 0-33-15,-1 0-9 0,1 0-50 16,-1 0-9-16,1 1-32 0,-1 2-17 15,1 2-10-15,1 1 11 0,-1 2 18 16,1-2-2-16,0-1-4 0,0-1 0 16,1-2-10-16,0-2 7 0,1 0-3 15,0 0 42-15,0-4 12 0,1-1 24 16,-1-1 9-16,0-1-2 0,-1-2 12 16,-1 4-13-16,0 1 1 15,0 3 19-15,0 0 6 0,-2 1 10 16,-1 0 7-16,-1 1-62 0,-1 2-23 15,1 1-36-15,0 1-16 0,1-1 9 16,2 0 4-16,0 0 0 0,1-2-10 16,0 0-9-16,1-1-82 0,0-1-216 15,3-2-266-15</inkml:trace>
  <inkml:trace contextRef="#ctx0" brushRef="#br0" timeOffset="60201.84">6188 4744 23 0,'0'0'19'0,"0"0"-19"0,0 0-16 0,0 0 14 16,0 0 2-16,0 0 1 0,0 0 1 16,0 0 14-16,0 0-16 15,0 7-22-15,-2-5 1 0</inkml:trace>
  <inkml:trace contextRef="#ctx0" brushRef="#br0" timeOffset="60568.2">6188 4744 2 0,'-33'31'26'0,"33"-31"-26"0,0 0-13 16,0 0 13-16,0 0 2 0,0 0 21 16,0-2-3-16,0 0-18 15,0-1-2-15,-1-2 20 0,-1 1 2 16,-1 3 40-16,-1-2 10 0,3 1 0 15,-1 1-7-15,1 0-13 0,-1 1-9 16,2 0-17-16,0 0-6 0,0 0-20 16,0 0-36-16,0 0-12 0,0 2-8 15,0 0 10-15,0 2 24 0,3 3 9 16,0 2 0-16,2 2 9 0,-1 2 4 16,0 3 1-16,1 2-1 0,-4 1 0 15,1 1-55-15,0 1-7 0,-1-4 10 16,2 1 26-16,0-4 6 0,0 0 4 15,3-2 14-15,0-4-15 0,1 0 17 16,-3-2-1-16,2-1 1 0,-2 0 1 16,-1 0-1-16,1-2-29 0</inkml:trace>
  <inkml:trace contextRef="#ctx0" brushRef="#br0" timeOffset="61133.75">6114 4708 20 0,'0'0'3'0,"0"0"23"0,0 0-26 16,0 0-1-16,0 0-32 0,0 0 18 15,0 0 15-15</inkml:trace>
  <inkml:trace contextRef="#ctx0" brushRef="#br0" timeOffset="61352.78">6169 4692 8 0,'18'-5'29'0,"0"3"26"0,3 0 50 16,0 0-64-16,2 1-41 0,1-1-3 16,-1 0-16-16,1-1 18 0,-2 1-17 15,-1 0 18-15,-3-2 11 0,-1 2-11 16,-2-2-3-16,-1 3 3 0,-1-1 17 16,-1-2-4-16,-1 0-2 0,0-1-11 15,-1-1-4-15,1 1-22 16,-2 0 25-16,-2 3-18 0,0-1 18 15,-2 2-12-15,0 0-43 0,-3 1 7 16,0 0 23-16,-2 0 3 0,0 0 4 16,0 0 19-16,0 0 1 0,0 0 15 15,0 0-4-15,0 0-12 0,0 0-20 16,0 0 2-16</inkml:trace>
  <inkml:trace contextRef="#ctx0" brushRef="#br0" timeOffset="61519.28">6571 4607 13 0,'0'0'36'0,"0"0"-23"16,0 0-13-16,0 0-2 0,0 0-18 15,0 0 4-15,0 0-7 0,0 0 22 16,0 0 1-16,9 2 0 0,-5-2 0 16,0 0 0-16,0 3 0 0,2-3 0 15,-2 3 0-15,2 1 0 16,-2 2 0-16,2 0 0 0,-2 3 0 15</inkml:trace>
  <inkml:trace contextRef="#ctx0" brushRef="#br0" timeOffset="61924.27">6148 5231 209 0,'0'0'0'0</inkml:trace>
  <inkml:trace contextRef="#ctx0" brushRef="#br0" timeOffset="79999.8">6175 4671 39 0,'0'0'52'16,"0"0"-3"-16,0 0 33 0,0 0-33 15,0 0-23-15,0 0-10 0,0 0 0 16,0 0-12-16,0 0-2 0,-3-13-2 16,1 13 0-16,1 0 0 0,1 0-2 15,-1 0-15-15,1 1 15 0,0-1 0 16,-1 0-1-16,1 0-14 0,0 0-2 16,0 0-1-16,0 0 4 0,0 0 13 15,-1 0 3-15,1 0 2 0,0 0 17 16,0 0-6-16,0 0 4 15,0 2-1-15,0-2 7 0,0 0-21 0,0 1 0 16,-1-1-1-16,1 1 0 16,-1 1 2-16,1-2-1 0,-1 0-2 15,1 1 0-15,-1-1-20 0,-1 3-6 16,1 0 0-16,-1 0 13 0,2 1 13 16,-1 0 0-16,-1 0 0 0,0 2 0 15,0-1-1-15,0 0-1 0,-1 1-15 16,2 1 14-16,-1-1-10 0,2 0 0 15,0 1 0-15,0 1 11 0,0-2-14 16,0 1 0-16,0 2 15 0,0 0 0 16,0 1-2-16,0 0-17 0,0-1 7 15,0 0 10-15,0 0-10 0,-2 0 11 16,1-2 0-16,-1 0 1 0,1 0-2 16,1-1 1-16,0-2-11 0,0 0 10 15,0 1 0-15,0 0 2 0,0 1 1 16,1-1 1-16,-1 3 12 0,1-3-12 15,-1 2 0-15,0-1 1 16,0 0-2-16,-1 1-13 0,-1-1 0 16,-1-1 10-16,2-1-10 0,-1 0 10 15,1 0 2-15,1-2-2 0,0 1-10 16,0 0 10-16,0 1 1 0,2 2-2 16,0 1 3-16,1-1 0 0,1 3-14 15</inkml:trace>
  <inkml:trace contextRef="#ctx0" brushRef="#br0" timeOffset="81918.95">6660 4556 3 0,'0'0'4'0,"0"0"-1"0,0 0-1 0,0 0 0 0,0 0-2 16,0 0-2-16,0 0-10 0,0 0 12 15,0 0 0-15,0 0 0 0,0 0 0 16,5 42 0-16,-3-31 0 0,1 0 0 16,0 0 0-16,-1 1 0 0,1 3 0 15,0-1 0-15,-1 1 0 0,-1 2 0 16,-1 0 0-16,0-1 0 0,0 1 0 15,0-1 0-15,-3-1 0 16</inkml:trace>
  <inkml:trace contextRef="#ctx0" brushRef="#br0" timeOffset="82533.34">6384 5227 7 0,'0'0'19'0,"0"0"14"0,0 0 3 0,0 0-7 16,-37-3 0-16,29 1-16 0,1 1-9 15,1 1 9-15,-1 0-12 0,3 0 18 16,1 0-6-16,0 0-9 0,1 0-4 16,1 0-2-16,-1 3-11 0,0-3 10 15,1 1-13-15,-3 2 16 0,1-1 0 16,0 1 1-16,0-1 1 0,0-1 11 16,-1 1 0-16,2-2-10 0,0 1 24 15,2-1-25-15,-1 0-2 0,1 0-15 16,0 0-31-16,0 0-36 0,1 0-22 15</inkml:trace>
  <inkml:trace contextRef="#ctx0" brushRef="#br0" timeOffset="83532.72">6182 4955 11 0,'0'0'3'0,"0"0"0"0,0 0-3 0,0 0 0 16,0 0 4-16,0 0 9 0,0 0-11 15,39-26 14-15,-26 18-15 0,2 0 3 16,0 2-2-16,1 0-2 16,0 2 0-16,0 0 1 0,-2 1 1 15,-1 0 1-15,-2 2-1 0,-2-1-1 16,-2 2 1-16,-2 0 1 0,-1 0-1 16,-1 0 1-16,-1 0-2 0,2 0-1 15,0-1 1-15,0-1 3 0,2-3 19 16,-2 0-7-16,2 0-13 0,-1 0-3 15,0 1-85-15</inkml:trace>
  <inkml:trace contextRef="#ctx0" brushRef="#br0" timeOffset="99466.57">6163 4975 10 0,'0'0'13'0,"0"0"0"0,0 0 124 0,0 0-7 16,0 0-35-16,0 0-36 0,0 0-7 15,0 0 16-15,0 0-12 0,-11-16-14 16,6 15 10-16,0 0 4 0,1 1 2 15,-1 0-2-15,0 0-1 0,2 0-22 16,1 0-17-16,-1 0 3 0,3 1-8 16,0-1-11-16,0 0-45 0,0 0-24 15,0 0 1-15,0 0-4 0,2 0-13 16,1 0 85-16,2 0 21 0,3-2 2 16,-1 1 0-16,0-1-21 0,4 1 11 15,-1-1-11-15,1 1 18 0,2-2-7 16,-1 1 0-16,0 1-12 15,2 0-1-15,-3 1 0 0,2 0 0 0,-2 0 3 16,-1 0-3-16,-1 0-2 16,-1 0-21-16,-1 0-36 0,0 0-97 0,-3 0-92 15,-1 0 72-15,-2-1 36 16</inkml:trace>
  <inkml:trace contextRef="#ctx0" brushRef="#br0" timeOffset="99700.08">6281 4913 103 0,'0'0'0'0,"0"0"0"15,0 0-29-15,0 0 29 0,0 0 23 16,0 0 6-16,0 0-13 0,38-11-13 15,-29 11-3-15,-3 0-12 0,-1 4-37 16,-2 1 0-16,-2 5 14 0,-1-1 35 16,0 1 0-16,0 0 0 0,-4-1 0 15</inkml:trace>
  <inkml:trace contextRef="#ctx0" brushRef="#br0" timeOffset="100050.02">6075 4952 30 0,'0'0'46'16,"0"0"-4"-16,0 0-42 0,0 0-75 15,0 0 32-15,0 0 43 0,0 0 0 16,36 28 0-16,-21-24 0 0</inkml:trace>
  <inkml:trace contextRef="#ctx0" brushRef="#br0" timeOffset="100682.9">6787 4734 33 0,'0'0'0'0,"0"0"-5"0,42-13 5 0,-27 8 56 0,-1-2-36 0,0 1-20 16,2-1-1-16,1-1 1 0,-3 1 23 15,0 0 6-15,-2 2 4 0,-3 1-33 16,-2-2-3-16,-3 5-72 0,-3 1-35 16</inkml:trace>
  <inkml:trace contextRef="#ctx0" brushRef="#br0" timeOffset="100899.8">6916 4590 68 0,'0'0'85'0,"0"0"290"16,0 0-202-16,0 0-101 0,0 0-56 15,0 0-16-15,0 0-65 0,0 0-46 16,0 0-36-16,0 0 63 0,15-2 54 16,-7 2 14-16,3-1 3 0,3 1 11 15,0 3-11-15,0 3 13 0,-2 6 0 16,-3 2-59-16,-5 3-176 0</inkml:trace>
  <inkml:trace contextRef="#ctx0" brushRef="#br0" timeOffset="100933.77">6958 4733 115 0,'0'0'46'0,"-39"28"-43"16,26-21-3-16,-3-7-140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1:42.371"/>
    </inkml:context>
    <inkml:brush xml:id="br0">
      <inkml:brushProperty name="width" value="0.05292" units="cm"/>
      <inkml:brushProperty name="height" value="0.05292" units="cm"/>
      <inkml:brushProperty name="color" value="#FF0000"/>
    </inkml:brush>
  </inkml:definitions>
  <inkml:trace contextRef="#ctx0" brushRef="#br0">3803 9889 3 0,'0'0'49'0,"47"-30"-3"0,-16 11 156 15,1-4-94-15,1 1-43 0,2-1-23 16,-1 1 1-16,-1 2 6 0,-1 0-19 16,1 2-30-16,-3 2-1 0,3-1-2 15,-2 1 0-15,3-1 2 0,-1-1 1 16,1-2 19-16,0-1 0 0,2-2-16 15,-2 0 12-15,-1 0-14 0,-1 1-1 16,-3 1 16-16,-4 4 0 0,-4 2 1 16,-6 5-15-16,-5 1 17 0,-4 5 1 15,-4 2 55-15,-2 0 0 0,0 2 10 16,-6-2 38-16,0 2-123 0,-3 0-9 16,-3 0-73-16,-4 0 33 0,-1 0 23 15,0 2 10-15,-3 2-10 16,1-1 25-16,-1 1 1 0,2-1 16 15,-4 1-3-15,-1 1 8 0,-3 1-21 16,-9 7-26-16,-9 5-4 0,-14 11 17 16,-4 2-35-16,0 3-67 0,3-3 115 15,5-2 48-15,-4-4-18 0,4 0 28 16,4-2-25-16,10-5-4 0,9-6-9 16,14-6 22-16,3-1 17 0,4-1-27 15,3-1-32-15,6 0-52 0,7-3-212 16,16-1-6-16,16-8 211 0,18-8 58 15,12-4-11-15,5-5 11 0,0-1-16 16,-2-1 17-16,2-1 43 0,-4-6-43 16,-16 8-147-16,-6-2-167 0</inkml:trace>
  <inkml:trace contextRef="#ctx0" brushRef="#br0" timeOffset="2200.63">9179 9801 36 0,'0'0'196'0,"0"0"-183"0,0 0 49 16,0 0-59-16,0 0-3 0,0 0-21 16,0 0 2-16,0 0-4 0,0 0-10 15,0 10-74-15</inkml:trace>
  <inkml:trace contextRef="#ctx0" brushRef="#br0" timeOffset="3000.28">9379 7814 46 0,'0'0'0'0,"0"0"0"16,0 0 37-16,0 0-37 0,0 0-79 0,0 0 75 15,0 0 4-15,50 3 0 0,-27-8 0 16,-1-2 0-16,1-3 0 0,2 1 5 15,-1-4 28-15,1 4-31 0,-2-3 70 16,-3 3 55-16,1-2-49 0,-6 3-55 16,-3 4-6-16,-7 0 2 15,0 2 10-15,-4 1 11 0,-1 1 18 16,0 0 4-16,0 0-10 0,0 0-12 16,0 0-5-16,0 0 4 0,0 0-3 15,0 0 20-15,0 0-4 0,0 0 3 16,0 0-25-16,-1 2-28 0,-1 0-2 15,-2 2-3-15,2-1-20 0,-2 3 6 16,-4-2-74-16,2 0-264 0</inkml:trace>
  <inkml:trace contextRef="#ctx0" brushRef="#br0" timeOffset="8748.99">8744 10078 104 0,'0'0'0'0,"0"0"-9"0,0 0 9 16,0 0 52-16,0 0-52 0,0 0-72 15,0 0 43-15,0 0 25 0,0 0 3 16,39 16 1-16,-26-12 0 0,3 1 1 16,2 0 2-16,-1-1-1 0,4 1 1 15,1 0 10-15,1 0-10 0,3-1 20 16,0-2-21-16,1 0 11 0,-1-1-10 15,3-1-1-15,1 0-1 0,-2-1 0 16,4-3-1-16,-2-4 2 0,3-3-2 16,-11 3-13-16</inkml:trace>
  <inkml:trace contextRef="#ctx0" brushRef="#br0" timeOffset="9348.99">9315 8010 10 0,'0'0'0'0,"0"0"-10"0</inkml:trace>
  <inkml:trace contextRef="#ctx0" brushRef="#br0" timeOffset="9415.44">9437 8029 20 0,'0'0'104'15,"56"0"-29"-15,-24-4-36 0,-3-2 20 16,-6 2-59-16,0-14-199 0</inkml:trace>
  <inkml:trace contextRef="#ctx0" brushRef="#br0" timeOffset="15799.16">19078 7040 280 0,'0'0'118'0,"0"0"-79"0,0 0 49 0,0 0-55 0,0 0-4 0,0 0 7 15,0 0 3-15,0 0 7 16,0 0 19-16,-27-25-39 0,27 25-26 16,0 0-85-16,4 0-19 0,5 0 3 15,4-1 101-15,6-2 3 0,4 2 26 16,6-4-8-16,2 2-21 0,3 0-2 16,-1 0 2-16,-1 1 0 0,-2 0 0 15,-4 0 3-15,-5 2-2 0,-2 0 2 16,-6 0-3-16,-5 2 0 0,-3 0-13 15,-3 0-6-15,-1 0 19 0,-1-1 14 16,-3 1 25-16,-2 1 23 0,-4 3-16 16,-5 1-32-16,-4 2-14 0,-3 0 0 15,1 0 0-15,0-1-1 16,5-2-45-16,4-4-97 0,6 0-170 16</inkml:trace>
  <inkml:trace contextRef="#ctx0" brushRef="#br0" timeOffset="16515.68">18859 8953 323 0,'0'0'261'0,"0"0"-261"0,0 0-23 0,0 0 9 0,41 13 14 16,-24-9 13-16,4-1 16 0,3 0 4 15,8-2-7-15,11-1 10 16,8-4-10-16,1 0 10 0,-10 0-35 16,-8-1-1-16,-12 4 2 0,-5-1 24 0,4 1-26 15,3-2 16-15,-3 0-16 16,-3-2 23-16,-2 2 13 0,-6-2-17 15,-3 3-15-15,-3 0 9 0,-3-1 23 16,-1 1 26-16,0-2-1 0,-3 0-61 16,-3-2-6-16,0-1-46 0,-5-3-36 15,2 1-160-15,-9-4-212 0</inkml:trace>
  <inkml:trace contextRef="#ctx0" brushRef="#br0" timeOffset="151615.42">9068 8031 16 0,'0'0'30'0,"-41"0"328"0,28-5-191 16,1-1-63-16,0 0-67 0,2 0-37 15,3 0-13-15,-1-1 0 0,-2 1 11 16,-2-1-2-16,-1 1 4 0,1-1 2 16,0 2 33-16,-1 2 18 0,4-1-14 15,3 2-13-15,-1 0 0 0,4 2-24 16,3 0 0-16,0 0-2 0,0 0-55 15,9 0-30-15,3 2 58 0,6 0 27 16,16 1 16-16,11-2 23 0,20-1-13 16,7-4-22-16,4-4-2 0,-5 1 1 15,-1-2 13-15,0-1-15 0,0-3 12 16,4 1-12-16,3-6 1 16,2 1 17-16,5-4-6 0,6 1-10 15,3-4 0-15,4 1 16 0,0 0-18 16,-3 1 1-16,-2 1 2 0,-5 0-3 15,-4 3-1-15,-4-2 0 0,-4 0 0 16,-5-2 0-16,-8 0 3 0,-4-2 0 16,-5-2 20-16,-7-1-10 0,-9 2 3 15,-8 5 24-15,-10 3-37 0,-2 0 12 16,-1-1-14-16,-3-2 1 0,-1-5 34 16,-8-1-10-16,-4-3-23 0,-3-8 8 15,-12-11-11-15,-11-8-19 0,-8-2 18 16,-5 5 0-16,-7 7-3 0,-2 9 2 15,-8 1-14-15,-5 3 14 0,-6 4-15 16,-4 2-2-16,-7 5 5 0,-2 2 14 16,-3 3 1-16,-2 6-1 0,-4 1 0 15,-2 6-1-15,-7 4 1 0,-2 0 2 16,-7 9-2-16,0 2 0 16,-2 5-3-16,-1 1 3 0,-1 6 0 15,-1 1 0-15,7 5-3 0,0 4 1 16,4 8-14-16,6 3 14 0,2 10-1 15,4 0-1-15,6 6 1 0,6 3 0 16,5-2 0-16,12 3-9 0,8-5 12 16,7-1 13-16,10-4 0 0,10-4 13 15,13-3-25-15,12-4-1 0,5-7-3 16,11-6-14-16,19 3 17 16,17-1 1-16,20 3 22 0,16 1 6 0,10-10-27 15,2-6 11-15,8-3-13 16,4-4-26-16,1-6-49 0,2-3-13 15,1-3-13-15,0-1-10 0,-4-1-95 16,-33-2-107-16</inkml:trace>
  <inkml:trace contextRef="#ctx0" brushRef="#br0" timeOffset="152050">7913 6943 688 0,'0'0'251'0,"0"0"-251"0,0 0-36 0,0 0-114 0,-2 43-385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5:13.787"/>
    </inkml:context>
    <inkml:brush xml:id="br0">
      <inkml:brushProperty name="width" value="0.05292" units="cm"/>
      <inkml:brushProperty name="height" value="0.05292" units="cm"/>
      <inkml:brushProperty name="color" value="#FF0000"/>
    </inkml:brush>
  </inkml:definitions>
  <inkml:trace contextRef="#ctx0" brushRef="#br0">7170 7839 52 0,'0'0'85'0,"-48"-11"3"0,21 5-3 0,0-1 71 16,4 0-12-16,3 0-66 15,4 0-39-15,6 1 4 0,3 2-21 16,2-1-2-16,3 3-1 0,1 2 1 15,1 0-4-15,0-2-12 0,0 2-4 16,0 0-34-16,2 0-54 0,4 0-65 16,5 2 84-16,7 3 67 0,12-1-14 15,16-2 16-15,18-2 0 16,9-3 2-16,5-9 0 0,0 2 18 0,-2-1-7 16,2 2 3-16,3 0-16 0,0 2 20 15,1-1 9-15,2 2 3 16,2-2-15-16,5-2-1 0,5 1 13 15,3 0 17-15,0-3-13 0,-3 3-30 16,0 1 10-16,1-1-12 0,-2 3-1 16,1-3 0-16,-1 5 0 0,-4-2 0 15,-5 0 1-15,-3 4-1 0,-7 0 0 16,-2 2-2-16,-9 0 2 0,-4 4-3 16,-8 0 3-16,-7 2-13 0,-9-1 13 15,-9-1 2-15,-7-1 30 0,-7 0-6 16,3-1-3-16,0 1-6 0,-1-2 12 15,-4 0-10-15,-2 0-5 0,-7-1-1 16,1 0-12-16,-3 0 1 0,-1 0 21 16,0 0 6-16,0 0 4 0,0 0-10 15,-3 0-23-15,-4 0-65 0,-1-2-104 16,-23-4-542-16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5:39.220"/>
    </inkml:context>
    <inkml:brush xml:id="br0">
      <inkml:brushProperty name="width" value="0.05292" units="cm"/>
      <inkml:brushProperty name="height" value="0.05292" units="cm"/>
      <inkml:brushProperty name="color" value="#FF0000"/>
    </inkml:brush>
  </inkml:definitions>
  <inkml:trace contextRef="#ctx0" brushRef="#br0">4206 6961 21 0,'0'0'14'0,"59"-3"-12"0,-20 0 11 0,7-4-12 0,8-2 34 16,5-2-19-16,-7 1 9 0,-3 2-25 16,-7 1-3-16,-7 2 3 0,-5 2 1 15,-8 1-1-15,-1 1 0 0,4-1-2 16,1 0 2-16,6 0 0 0,-3 0-1 15,-1 1-3-15,3-1 4 0,-3-1 17 16,5-1-17-16,-3-1-3 16,4 0 3-16,-1-1 0 0,0-1 0 15,1 0 19-15,2-3-19 0,-2 1 1 16,-2 0 36-16,0-1-36 0,-2-2 100 16,-2 1-19-16,0 0-40 0,-5 0-12 15,-4 4 15-15,-3-1-44 0,-5 2-1 16,-1 0 0-16,-3 0 52 0,-2-1-6 15,1-2 0-15,0-2-14 0,-2-3-31 16,2 0 1-16,-3-1 1 0,-2-1 0 16,-1 0 14-16,0-2-17 0,-1 0 0 15,-5-1 0-15,-1 2 0 16,-3-2 35-16,-2 2-34 0,-1-1 10 16,-2 2-11-16,-4-2-13 0,1 3 10 15,-5-2-13-15,1 1 1 0,-1-2 15 16,0 1 20-16,1-1-20 0,-1-1-7 15,3-1 7-15,2-2 0 0,0-1 30 16,1-2-27-16,2 2-2 0,-4-4 0 16,2 0-1-16,-3 0 15 0,-1 1-15 15,-2-2-19-15,-2 1-4 0,-3 2 23 16,-2 0 0-16,-1 2-1 0,-1 1 0 16,-2 1-25-16,1 3-17 0,-1 1 21 15,-2 1 18-15,1 0-25 0,2 3-7 16,-2-1-32-16,0 2 45 0,-1 2 23 15,-5-1 72-15,-7 3-66 0,-8 2-6 16,-1 3-13-16,2 3 12 0,5 3 1 16,6 1 24-16,-3 6 35 0,1 1 3 15,-1 2-33-15,3 3-29 16,-1 0 0-16,3 4-13 0,6-2 11 16,8-1-11-16,6-2-222 0,0 1 196 15,-1 3 9-15,-2 1-22 0,-3 5 10 16,4 1-23-16,2 1 45 0,3 1 7 15,2 1 12-15,4 0 1 0,3-1 15 16,2-1-14-16,5 0 0 0,2 0 3 16,2 0 12-16,5-2-15 0,6-1 15 15,2-1-14-15,5-1 0 0,1-1 37 16,6-1 36-16,2-1 9 0,2 0 57 16,8-1-66-16,8 3-43 0,9-1 1 15,2 2-14-15,-5-4-16 0,-5 0 19 16,-12-4 1-16,-8-1-21 0,-3-3-2 15,-3 0-19-15,1 3 17 0,7 1-15 16,-1 3 17-16,2-1 20 0,-1-2-1 16,-1-1-5-16,-3-3-1 0,2-1-12 15,-1-2 2-15,-1 2 10 16,0-5-13-16,-1 3-2 0,0-3-11 16,-1 1-23-16,1-1-29 0,-2-2-62 15,-1 0-40-15,0 1 30 0,1-2 62 16,-4 1 4-16,-1-1-1 0,-5 0 12 15</inkml:trace>
  <inkml:trace contextRef="#ctx0" brushRef="#br0" timeOffset="7217.02">4428 12120 7 0,'0'0'32'0,"0"0"-20"0,0 0-12 0,0 0-19 0,0 0 19 16,0 0 19-16,0 0 33 0,0 0-32 15,0 0 12-15,4 1-9 0,-4-1 0 16,0 0-3-16,1 0-20 0,-1 0-17 16,3 0-32-16,0 2-19 0,1 0 55 15,5 2 13-15,2 1 3 0,3 1 20 16,3-1-21-16,3-1 0 0,4-2 18 16,1 1-4-16,1-3-15 0,1 0 0 15,0 0 10-15,1-3-11 0,-2 1 0 16,-4 0 13-16,1-1-9 0,-2 1 18 15,-2 0 14-15,-1 0-6 0,-3 2 2 16,2-2-9-16,-3 0-21 0,2 2 21 16,-2-2 36-16,0 0-33 0,0-1-13 15,-2 1 16-15,1 0 20 16,-4 0-16-16,-1 1 25 0,-4-1-18 16,-3 2-5-16,0 0 8 0,-1 0 15 15,0 0 21-15,0 0 22 0,0 0-10 16,0 0-6-16,0 0-10 0,0 0-20 15,0 0-9-15,0 0 2 0,0 0-5 16,0 0-21-16,0 0-9 0,0 0-10 16,0 0-3-16,0 0 0 0,0 0 1 15,0 0 0-15,0 0-1 0,0-2-2 16,0 2-15-16,0 0 14 0,0 0-10 16,0 0 13-16,0 0 3 0,0 0 23 15,0 0-6-15,0 0 3 0,0 0-1 16,0 0-5-16,0 0-17 0,0 0-1 15,0 0-12-15,0 0-7 0,0 0 4 16,0 0 13-16,0 0-14 0,0 0 14 16,0 0-16-16,0 0 2 0,0 0 14 15,0 0-10-15,0 0 0 16,0 0 0-16,0 0 10 0,0 0-20 16,0 0-3-16,0 0 0 0,0 0-20 15,-2 2-113-15,1 0-180 0,-14-2-307 0,33-4 545 16</inkml:trace>
  <inkml:trace contextRef="#ctx0" brushRef="#br0" timeOffset="20401.02">4310 6827 1201 0,'0'0'153'0,"0"0"-151"0,0 0-2 0,0 0-208 16,0 0-89-16,0 0-78 0</inkml:trace>
  <inkml:trace contextRef="#ctx0" brushRef="#br0" timeOffset="22350.59">5036 6211 3 0,'0'0'69'0,"0"0"-50"0,0 0 11 16,0 0 32-16,0 0 277 0,0 0-268 15,0 0-41-15,-46-15-28 0,34 10 18 16,0 0-7-16,-2-1-12 0,0 0-1 15,-2 0-75-15,-2 0 45 0,2 0 27 16,0-1 2-16,0 2 2 0,3-1-2 16,2-1-41-16,2 0-89 0,0-3-58 15,3 2 91-15,-1-2 36 0,-1 0 34 16,2 0 28-16,-4 1 0 0,0-1 0 16,-2-1 0-16,-3 0 3 0,0 0 33 15,-5-1 39-15,2-1 36 0,-4 0 39 16,0 0-88-16,1 0 19 0,-4 1-32 15,1-1-49-15,-4 3 0 16,0 0-49-16,0 6 30 0,-5 1-125 16,-5 3-45-16,3 5 85 0,-3 3 71 15,3 4 30-15,4 1-16 0,-7 3 19 16,0 7 0-16,1 1 0 0,1 1 0 16,-1 5 1-16,7-3 25 0,-4 2-10 15,1-1 30-15,5-2-14 0,4-1 73 16,2 0-105-16,6 0 0 0,3 3 0 15,4 1-4-15,6 8-22 0,3 9 24 16,3 13 2-16,5 5 7 0,0 2 12 16,2-1-3-16,-2-5-16 15,1-2-10-15,0-1 10 0,3-4 19 16,2-4-16-16,6-5-3 0,-1-9-19 16,-2-6 17-16,2-8-2 0,-1 1-13 15,13 4 16-15,13 4 1 0,13 1 0 16,4 0-2-16,-2-9-11 0,-3-8 13 15,-5-3 0-15,-1-5 25 0,1-2-25 16,2-4 23-16,0-4 19 0,0-6-39 16,-2-4 30-16,1-4 3 0,0-3-4 15,-2-4 1-15,0-2 3 0,-2-3-20 16,0-3 10-16,-2-3 7 0,-4 0-17 16,-5 4-13-16,-6 5-3 0,-8 8-11 15,-4-2 11-15,5-5 20 0,0-5-7 16,4-12-10-16,2-8 23 0,-3-10 1 15,-2-5-5-15,-9 3-19 0,-5 9 29 16,-9 13-19-16,-2 7-10 0,0 9 20 16,-2-3-6-16,-5-10-1 0,-4-13-15 15,-4-8 1-15,-2 6 1 16,-2 2-3-16,1 7-1 0,-7 3 1 16,-1 0 4-16,0 7-2 0,1 7 11 15,-8-1-12-15,-7 0 48 0,-8-4-7 16,-7 3-6-16,2 3 0 0,5 5-17 15,0 4 47-15,-2-2-27 0,0 3-10 16,4 3-19-16,-1 1-10 0,8 3 0 16,7 0-1-16,10 3 3 0,2-1-15 15,-2 0 36-15,3 0-23 0,-1 0 39 16,7 3-39-16,2 0-25 0,7 1 24 16,0 3-32-16,2-1-35 0,0 0-115 15,-13-5-453-15</inkml:trace>
  <inkml:trace contextRef="#ctx0" brushRef="#br0" timeOffset="24733.28">3744 7614 20 0,'0'0'3'0,"0"0"-3"16,0 0-13-16,0 0 3 0</inkml:trace>
  <inkml:trace contextRef="#ctx0" brushRef="#br0" timeOffset="26383.22">15977 11448 36 0,'0'0'0'0,"0"0"-19"0</inkml:trace>
  <inkml:trace contextRef="#ctx0" brushRef="#br0" timeOffset="28450.59">15819 6622 3 0,'0'0'56'0,"0"0"-4"0,-46-26 196 0,30 15 22 16,3 2-175-16,5 1-27 0,2 4-16 15,4 1-25-15,1 1-11 16,1 1-13-16,0 1-1 0,1 0-2 16,-1 0-1-16,1 0 0 0,-1 0 1 15,0 0 3-15,0 0-3 0,0 0-1 16,0 0-2-16,0 0-9 0,0 0 12 16,0 0 20-16,0 0 2 0,0 0 1 15,0 0 0-15,0 0-3 0,0 0-19 16,0 0-1-16,0 0-1 15,0 0-12-15,0 0-4 0,0 0 15 16,0 0-1-16,0 0-13 0,0 0 14 16,0 0 2-16,0 0 2 0,0 0-1 15,0 0 1-15,0 0 0 0,0 0 0 16,0 0-1-16,0 0-1 0,0 0-1 16,0 0 1-16,0 0 0 0,0 0 3 15,0 0 17-15,0 0-19 0,0 0 2 16,0 0 14-16,0 0-4 0,0 0 3 15,0 0 7-15,0 0-20 0,0 0 23 16,0 0 13-16,0 0 10 0,0 0-7 16,0 0-16-16,0 0-13 0,0 0 4 15,0 0 9-15,0 0-3 0,0 0-1 16,0 0 1-16,0 0-3 0,0 0 2 16,0 0 5-16,0 0 5 0,0 0 1 15,0 0-11-15,0 0-5 0,0 0-15 16,0 0 0-16,0 0-1 0,0 0 0 15,0 0 0-15,0 0-1 0,0 0-1 16,0 0 1-16,0 0 1 16,0 0 0-16,0 0 1 0,0 0 18 15,0 0-17-15,0 0 20 0,0 0-10 16,0 0 7-16,0 0 2 0,0 0-9 16,0 0 4-16,0 0-14 0,0 0-1 15,0 0 0-15,0 0 0 0,0 0-2 16,0 0-1-16,0 0-1 0,0 0 0 15,0 0 0-15,0 0-14 0,0 0 12 16,0 0 2-16,0 0-11 0,0 0 0 16,0 0 0-16,0 0-3 0,0 0 3 15,0 0 11-15,-2 0-28 0,-5 3-178 16,0-2-85-16,-22 0-470 0</inkml:trace>
  <inkml:trace contextRef="#ctx0" brushRef="#br0" timeOffset="30417.02">5188 6763 4 0,'0'0'4'0,"0"0"-1"0,0 0 0 0,0 0 53 0,0 0-40 16,0 0-16-16,0 0 0 0,0 0 284 15,0 0 16-15,9-4-242 0,-17 2-58 16,0-1-2-16,-4 1 1 0,-1-2-15 16,-4 2 15-16,0 1-3 0,-7 1 2 15,-1 0 2-15,-12 3-23 0,-9 3 21 16,-12 1-13-16,-5 2 15 15,1 2 16-15,5-3-16 0,6-1 0 16,1 1 0-16,1-1 0 0,1-2 26 16,11-1 4-16,9 0-11 0,5-3 7 0,4 1-3 15,-1 1-1-15,-2-1-22 16,-2-2 0-16,7 2 19 0,4-2-19 16,5 0 4-16,3 0 45 0,3 0-4 15,2-2 1-15,0 2-40 0,2 0-6 16,0-2-39-16,1 2-3 0,1-3 16 15,4 3-7-15,5-4 31 0,1 1-1 16,7-1 3-16,5 1-1 0,2-2-2 16,5 3 1-16,-1 2-27 0,2 0-134 15,-9 0-271-15</inkml:trace>
  <inkml:trace contextRef="#ctx0" brushRef="#br0" timeOffset="31834.22">4659 12127 147 0,'0'0'296'0,"0"0"-211"0,0 0 33 0,0 0-118 0,0 0-4 16,0 0-25-16,0 0-10 0,0 0 13 16,0 0 23-16,0 0-30 0,0 0 10 15,0 0-6-15,0 0-23 0,0 0-1 16,0 0 5-16,0 0 48 0,0 0 16 16,0 0 72-16,0 0 39 0,0 0-29 15,0 0-36-15,0 0-13 16,0 0-4-16,0 0-6 0,0 0-22 15,0 0-17-15,0 0-4 0,0 0-22 16,0 0 7-16,0 0 6 0,0 0 0 16,0 0 13-16,0 0 1 0,0 0 15 15,0 0 4-15,0 0-1 0,0 0-2 16,0 0-4-16,0 0-13 0,0 0 0 16,1 0-20-16,2 0-26 0,4-2-12 15,3-2 58-15,6-1 26 0,2 0-23 16,7-4 17-16,2 0-7 0,3-1-13 15,0 2-2-15,2-2-12 0,-1 2 14 16,1 2 2-16,-3 0 0 0,-4 1-2 16,0 1 16-16,-5 2-15 0,-4 1-1 15,-2 1-3-15,-3 0-17 0,-1 0 20 16,-6 0-1-16,2 1-1 0,-3-1 1 16,-3 1 0-16,1 0 1 15,-1-1 36-15,0 0 16 0,0 0-3 0,0 0-10 16,0 0 0-16,0 0-6 15,0 0-1-15,0 0 10 0,-2 0 24 16,-3 0-24-16,-2-2-42 0,-4-1-13 16,-3-2 10-16,-4 3-17 0,-1 0-16 15,-4 2 0-15,0 0 33 0,-2 0 3 16,0 2 20-16,1 2-20 0,2-1-3 16,1 0 0-16,4-1 6 0,3-1 33 15,7-1 13-15,1 0 23 0,5 0-23 16,1 0-49-16,0 0-27 0,0 0-25 15,0 0-7-15,0-1 23 0,0 1 13 16,0 0 22-16,0 0 1 0,0 0 0 16,0 0-1-16,0 0-1 0,0 0 0 15,0 0-11-15,0 0 0 0,0 0-7 16,0 0 1-16,0 0-7 0,3 1-4 16,3 2-28-16,0 2-70 0,3-1-341 15,-33-17 132-15</inkml:trace>
  <inkml:trace contextRef="#ctx0" brushRef="#br0" timeOffset="33218.56">15247 12107 46 0,'0'0'111'0,"0"0"-111"0,0 0 456 0,0 0-247 0,0 0-118 15,0 0-39-15,0 0-3 0,0 0-26 16,0 0-7-16,5 4-13 0,-4-4-3 16,-1 0-12-16,1 0-4 15,-1 0-3-15,0 0 15 0,0 0 1 16,0 0 3-16,0 0 0 0,0 0 1 16,0 0 12-16,0 0 0 0,0 0-11 15,0 0 11-15,0 0 4 0,0 0 2 16,0 0 1-16,0 0 3 0,0 0 3 15,0 0-7-15,0 0-6 0,0 0-11 16,0 0 11-16,0 0-13 0,0 0-1 16,0 0 1-16,0 0 2 0,0 0 1 15,0 0 10-15,0 0 0 0,0 0-10 16,0 0-2-16,0 0 0 0,0 0 1 16,0 0 0-16,0 0 15 0,0 0 9 15,0 0 3-15,0 0-9 0,0 0-1 16,0 0-16-16,0 0 1 0,0 0-2 15,0 0-2-15,0 0-1 0,0 0-12 16,0 0 0-16,0 0 0 0,0 0 0 16,0 0 0-16,0 0 0 15,0 0-4-15,0 0 4 0,0 0-3 16,0 0-4-16,0 0 4 0,0 0-13 16,0 0-13-16,0 0-53 0,0 0-104 15,3-6-381-15,-6 12 331 0</inkml:trace>
  <inkml:trace contextRef="#ctx0" brushRef="#br0" timeOffset="34584.1">14349 6910 537 0,'0'0'153'0,"0"0"-117"0,0 0-10 0,0 0-25 0,0 0-1 16,0 0-23-16,0 0-29 0,0 0-6 15,0 0-34-15,0 0 63 0,20-9 29 16,-7 9 55-16,5 1-29 15,-1-1-3-15,5 0-10 0,1-1 0 16,-1-2-10-16,-2 0 0 0,-2 0 13 16,-5 1-14-16,-6 0 0 0,0 0 11 15,-5 2 4-15,-1 0-1 0,-1 0 0 16,0 0 1-16,0 0-4 0,0 0-12 16,-1 0 1-16,-1 0-1 0,-4 0 2 15,0-2 7-15,-5 0-10 0,-4 1-29 16,-5 0-1-16,-1-1 14 0,-3 1 16 15,2-1 19-15,-1-2 23 0,2 1-13 16,4-1 14-16,1-1-30 0,3 1-12 16,3 1 18-16,3 1 17 0,5 2 0 15,2-2 0-15,0 2-20 0,3 0-16 16,5 0-31-16,4 2-5 0,12 3 36 16,17 3 0-16,20 3 0 0,10-1 3 15,2-1 13-15,-7-1-15 0,-13-4 3 16,-15-1 17-16,-13 1-19 0,-12-4-4 15,-9 0-9-15,-3 0 11 16,-1 0 31-16,-10-2 21 0,-11-10 4 16,-20-4-56-16,-21-5-20 0,-8-1 7 15,0 3 13-15,9 7 27 0,19 7 45 16,14 5-29-16,14 2-43 0,7 11-58 16,4 13-73-16,3-2-139 0,10 10-294 0</inkml:trace>
  <inkml:trace contextRef="#ctx0" brushRef="#br0" timeOffset="35568.01">15282 12161 16 0,'0'0'2'0,"0"0"1"0,-46 24-3 16,27-14-13-16,2-2 5 0,1 1 8 16</inkml:trace>
  <inkml:trace contextRef="#ctx0" brushRef="#br0" timeOffset="35718.01">15087 12229 102 0,'0'0'3'0,"0"0"17"0,0 0 440 16,0 0-297-16,0 0-85 0,0 0-3 16,-37-38 0-16,36 36-20 0,1 0-55 15,1 2 0-15,6-2-36 0,4-2-42 16,12 0 16-16,15-8 36 0,14-2-19 16,4-1-47-16,-1-1-133 0,-14 2-68 15,-17 6 119-15</inkml:trace>
  <inkml:trace contextRef="#ctx0" brushRef="#br0" timeOffset="35851.58">15309 12031 271 0,'-47'-3'182'0,"-10"3"-22"0,1 5-62 16,2 5 9-16,2 2 7 15,14-2-42-15,10 1-13 0,12-4-23 16,6 3-27-16,4 0-9 0,0 3-39 16,6 5-3-16,0 2 39 0,8 0-23 15,4-2-17-15,3-6-81 0,-3-4-277 16</inkml:trace>
  <inkml:trace contextRef="#ctx0" brushRef="#br0" timeOffset="36751.5">14242 6921 20 0,'0'0'58'0,"0"0"-77"0,0 0 19 0,0 0 0 0,0 0 1 16,0 0 31-16,0 0 4 0,37 12-36 16,-31-10-15-16,-4-2 2 0,-1 1 12 15,-1 0 1-15,0-1 19 16,0 2-16-16,0-2 0 0,-1 0 10 15,1 0 13-15,0 1 228 0,0-1-123 16,0 0-63-16,0 0-43 0,0 0-25 16,0 1-36-16,0-1-9 0,2 1-66 15,-1 0 82-15,2 1 29 0,0 0 26 16,1-1 39-16,-3 0-23 0,0 0-19 16,0-1 0-16,-1 0 19 0,0 0 14 15,0 0-1-15,0 0-6 0,0 0-3 16,0 0-14-16,0 0-18 15,0 0-14-15,-4 0-35 0,-2 0-57 16,-21-3-456-16</inkml:trace>
  <inkml:trace contextRef="#ctx0" brushRef="#br0" timeOffset="38134.12">13261 7021 639 0,'0'0'140'0,"0"0"-123"16,0 0-16-16,0 0-1 0,0 0 22 0,0 0-2 0,0 0 9 0,0 0-16 16,0 0-13-16,0 0-23 15,-15-18-7-15,17 18-9 0,-1-1 13 16,1 1-7-16,2 0-2 0,1 0 35 16,5 0 6-16,4-1 43 0,7-2-7 15,5-1-6-15,8-4-6 0,9-2-11 16,-1 1-16-16,-5 2-1 0,-4 2 0 15,-8-1 0-15,2 3-1 0,5 0 0 16,-4-1-1-16,-3 4 0 0,-2-2-2 16,-4 2-15-16,-3 0 2 0,-4 0 14 15,-2 0 2-15,-3 0-2 16,-3 0 0-16,0 0 0 0,-3 0 1 16,-1 0 26-16,0 0 16 0,0 0 4 15,0 0-10-15,-1 0 10 0,-1 0 19 16,-1 0 19-16,1 0-35 0,0 0-49 15,-7 0-19-15,-1 0-33 0,-6 2-23 16,-7 2 39-16,-12 6-7 0,-16 6 34 16,-15 7 9-16,-3 0 1 0,1-1-1 15,6-6 2-15,10-3-1 0,-3 0 11 16,1 0-10-16,1-1-2 0,2-1-1 16,7-3-1-16,14-3 2 0,8-2 2 15,10-2 11-15,0 0 23 0,4-1-3 16,3 0 3-16,4 0-36 0,1 0-52 15,2 0-10-15,6 0 10 0,6-2 49 16,13-2 3-16,16-5 3 0,22-3 17 16,6-1-17-16,2-1-2 0,-4 4-1 15,-13 1-2-15,2 0 0 16,-5 2 1-16,-3-2 1 0,-3 2 1 16,-10 0 11-16,-9 1-12 0,-7 4 0 15,-7-1 0-15,0-2 3 0,-2 2 0 16,-2 2 14-16,-5-1-4 0,-2 1 29 15,-3 1 20-15,0 0 42 0,1 0-16 16,-1 0-16-16,0 0-20 0,0 0-17 16,0 0-32-16,0 0-3 0,0 0-23 15,1 0 3-15,-1 0 4 0,0 0 16 16,0 0 2-16,0 0 34 0,0 0 10 16,0 0 2-16,0 0-5 0,0 0-11 15,0 0-9-15,0 0-7 0,0 0 0 16,0 0-4-16,0 0-12 0,0 0-2 15,0 0-11-15,0 0-3 0,0 0-7 16,0 0 4-16,0 0-1 0,0 0-9 16,0 0-4-16,0 0-2 15,0 0 9-15,0 0-7 0,0 0-6 16,0 0 10-16,0 0 3 0,0 0 9 16,0 0 17-16,0 0 3 0,0 0 19 15,0 0 4-15,0 0 7 0,0 0 9 16,0 0-3-16,0 0-6 0,0 0 3 15,0 0-7-15,0 0-29 0,0 0-20 16,0 0 20-16,0 0 0 0,0 0 17 16,0 0 2-16,0 0-6 0,0 0-10 15,0 0 0-15,0 0-1 16,0 0 1-16,0 0-1 0,0 0-2 0,0 0-2 16,0 0-1-16,0 0-20 15,0 0 0-15,0 0 0 0,0 0-6 16,0 0-3-16,0 0 6 0,-1 0-43 15,-6-1-185-15,3 0-78 0,-19-18-500 0</inkml:trace>
  <inkml:trace contextRef="#ctx0" brushRef="#br0" timeOffset="41866.98">7278 6483 24 0,'53'-7'42'0,"-6"0"-12"0,-12 0 61 0,-12 3-36 16,-1 1 4-16,4-1-26 0,4-1 16 16,3 2-46-16,-1-1-3 15,6 1 0-15,7-1 0 0,6 2-13 16,1-1 26-16,-3 3-14 0,-9 0 2 15,-13 0 1-15,-6 0 0 0,0 0-1 16,-2 0-1-16,1-2 17 0,-2 1 2 16,-6 0 4-16,-5-1-21 0,-5 2 41 15,-2 0 28-15,0-1 66 0,-4-1 0 16,-2 1-78-16,-2-2-40 0,-5 1-15 16,-5 1-4-16,-3 1-23 0,-12 0-3 15,-9 1 24-15,-10 5 2 16,-3 0 0-16,4 0 19 0,2-1 7 15,6-1-13-15,-1 2-12 0,-1 0 3 16,0 1 9-16,0 0-11 0,6 0 17 16,11 0 37-16,9-4-11 0,7-2-19 15,0-1 27-15,1 0 8 0,2 0-9 16,4 0-35-16,2 0-15 0,1 0 11 16,2-1 3-16,0 1-16 0,0-1-27 15,0 0-51-15,2 1-98 0,-2 0-6 16,3 2-21-16,1 3 8 0,2 4-24 15,-2-2-10-15</inkml:trace>
  <inkml:trace contextRef="#ctx0" brushRef="#br0" timeOffset="43635.26">7231 6233 137 0,'0'0'688'0,"0"0"-466"0,0 0-187 0,0 0-31 0,-39-40-2 16,36 37-2-16,3 2-2 0,0 1-50 15,0 0-36-15,0 0-66 0,3 4 44 16,1-1-8-16,4 4-12 0,4 1 81 15,3-1 49-15,4 2 36 0,4-3 0 16,5-1-7-16,0-3 13 0,1 0-9 16,-1-2-20-16,-3 0 16 0,-2 0-29 15,-5 0 4-15,-3 0-3 0,-3 0 0 16,-5 0-1-16,-4 3-20 16,-1-2-26-16,-2 0 14 0,0-1 32 15,0 2 16-15,0-2 75 0,-2 0 50 16,1 0-79-16,-3 0-10 0,-1 0 23 15,-3 0-4-15,-5 0-28 0,-4-2-24 16,-4 0-2-16,-2-1-15 0,0 1 34 16,0-1-4-16,-1 0 30 0,3 2-33 15,4-2-25-15,0 2-2 0,5 0-1 16,4 1-1-16,2 0-1 0,2 0-3 16,3 0-18-16,-1 0 5 0,2 0-12 15,0 0 0-15,0 0-1 0,0 0 1 16,0 0-13-16,0 0-49 0,2 0 51 15,1 0 40-15,1 0 2 0,-1 0 1 16,1 2-3-16,-1-1-12 0,-1 1 10 16,-1 1-2-16,-1-2-12 0,0 2-29 15,0-1 9-15,-2 2-69 0,-1 1 11 16,-2 2 94-16,-2 4 18 0,-2 0-14 16,-1 1 35-16,1 1-13 0,-1 0-26 15,2-4-85-15,3-1-26 0,1-2-29 16,3-4-59-16,0 0 88 15,0-1 79-15,0-1 0 0</inkml:trace>
  <inkml:trace contextRef="#ctx0" brushRef="#br0" timeOffset="49383.59">14002 6832 170 0,'0'0'159'0,"0"0"-120"0,0 0-39 0,0 0-1 0,0 0-54 16,0 0-17-16,0 0 0 0,0 0 41 15,0 0 31-15,32-8 2 0,-27 8 50 16,-3 0-29-16,0 0 0 0,-2 0 16 15,1 0 7-15,-1 0-1 0,0 0-9 16,5 0-36-16,0 0-19 16,7 0-1-16,4 0 4 0,11 0-10 15,15 0 26-15,10 0 17 0,5 0-1 16,-3 0-12-16,-11 3-1 0,-14 0-3 16,-7-1-2-16,-5 2-28 0,-1 0-2 15,1 0-1-15,-2 0 30 0,-7 0-17 16,-1-1-32-16,-5-3 52 0,-1 0 0 15,-1 0 69-15,0 0-4 0,0 0 13 16,0 0-9-16,0 0 6 0,0 0 65 16,0 0-26-16,0 0-49 0,0 0-23 15,0 0-12-15,0 0-11 0,-1 0-15 16,1 2-3-16,0-2 12 0,0 0 0 16,0 0 0-16,0 0 3 0,0 0 4 15,0 0 2-15,0 0-2 0,0 0 3 16,0 0 3-16,0 0-3 15,0 0-4-15,0 0 14 0,0 0 3 16,0 0-4-16,0 0 1 0,0 0 6 16,0 0 0-16,0 0-10 0,0 0-6 15,0 0-4-15,0 0-6 0,0 0-10 16,0 0-2-16,0 0 1 0,0 0-2 16,0 0 0-16,0 0 2 0,0 0 1 15,0 0 1-15,0 0-3 0,0 0 1 16,0 0 0-16,0 0-1 0,0 0 0 15,0 0 1-15,0 0 2 0,0 0-1 16,0 0 13-16,0 0-13 0,0 0 1 16,0 0-2-16,0 0-2 0,0 0-1 15,0 0-12-15,0 0-4 0,0 0 14 16,0 0 0-16,0 0-17 0,0 0 19 16,0 0 1-16,0 0 1 15,0 0 2-15,0 0 10 0,0 0 0 16,0 0 3-16,0 0 3 0,0 0 7 15,0 0-23-15,0 0 23 0,0 0 3 16,0 0 52-16,0 0-35 0,0 0-14 16,0 0-16-16,0 0 1 0,0 0-1 15,0 0-14-15,0 0 0 0,0 0-2 16,0 0 0-16,0 0-19 0,0 0 3 16,0 0 3-16,0 0-4 0,0 0 4 15,0 0 11-15,0 0-1 0,0 0 0 16,0 0-1-16,0 0 1 0,0 0-55 15,0 0-167-15,-3 2-113 0,-5 1 8 16,-1 1-32-16,29-13-56 0</inkml:trace>
  <inkml:trace contextRef="#ctx0" brushRef="#br0" timeOffset="51500.41">8968 6710 7 0,'0'0'3'16,"65"-4"13"-16,-30 3-16 0,0-1 0 0,-4 0-2 15,-2 1 2-15,-4 0 0 0,-7-1 0 16,-4 2 0-16,-5-1 1 0,-4 1 1 15,-2 0 31-15,-2 0 39 0,-1 0-53 16,0 0-19-16,0-1 300 0,-2 0-147 16,-5-1-140-16,-5-2-13 0,-5 1-208 15,-8 1-24-15,-6 2 131 0,-1 0 95 16,-2 0 6-16,-1-2 117 0,3-2-45 16,1-1 32-16,6 0 0 0,2-3 24 15,3 1-37-15,4 0 0 0,2 1-29 16,4 2-10-16,3-1-19 0,0 4-17 15,5-1 4-15,1 1-20 0,1 1-1 16,0 0-45-16,1 0-16 0,3 0-114 16,5 0 101-16,4 0 46 0,6 1 9 15,2 1 7-15,5-2 13 16,5-3 13-16,-1 0-10 0,3-3 0 16,1 2 23-16,0-2-8 0,0 0-17 15,1-1 24-15,0 1-25 0,-4-1-16 16,-2 2 16-16,-5 1 1 0,-4 2 22 15,-4 0 6-15,-6 1 4 0,-3 1 9 16,-6 0 33-16,-1-1-7 0,0 0-19 16,-3 0-6-16,-5-3-43 0,-5-1-17 15,-6-1-28-15,-3-2 44 0,-3 2 1 16,-3 0 2-16,1-2 1 0,1-1 40 16,1 0 12-16,3 0-19 0,2 1-13 15,2 0-22-15,4 1-1 0,3 1 2 16,5 3 21-16,1 0-23 15,3 3-13-15,1 0-30 0,1 0-9 16,0-1-26-16,0 1-17 0,6 0-51 16,2 0 84-16,5 0 36 0,7 0 0 15,10-1-4-15,15-1 30 0,9-5 0 16,6 1 13-16,-1-2-13 0,-7 3 0 16,-15 3 0-16,-9 0 0 0,-8 2 0 15,-5 0 1-15,0 2 2 0,-3 0 23 16,-1 1-10-16,-4-1 4 0,-5 0 2 15,-2-2 50-15,-11 2-23 0,-12 3-49 16,-21 4-7-16,-25 5-103 0,-7 2 35 16,0-5 32-16,9-4 43 0,17-7 36 15,11 0 59-15,11-2-1 0,5 0-6 16,6-2-55-16,-3 1-30 16,2 0-2-16,-1 0 15 0,6 0 40 15,4-1 6-15,3 2-10 0,4 0-3 16,-1 1 6-16,3 1-48 0,0-1-7 15,0 1-59-15,0-1-13 0,0 1-16 16,0 0 36-16,4 0-10 0,3 0 30 16,5 1 19-16,6 1-26 0,5 0 3 15,8 3 6-15,15-1 14 0,13-1 3 16,6 0 13-16,-2-3 24 0,-3 0 12 16,-9 0-35-16,-4 0 1 0,-5 0 1 15,-5 0 27-15,-11 0 5 0,-6 0 5 16,-6 0 5-16,-1 0-22 0,-1 1-10 15,-3 0 0-15,-5 1 3 0,-3-2 20 16,-1 0 16-16,0 0 1 0,0 0-14 16,-1 0 6-16,-3 0-22 0,-3-3-23 15,2 0 0-15,-3 0 0 16,5 1 72-16,-2 0-7 0,2 1 0 16,2 0-20-16,-1-1-45 0,2 2-9 15,0 0 5-15,0 0-9 0,0 0-3 16,-1 0 0-16,-3 0-20 0,-6-2-182 15,0 2-173-15,-27-11-332 0</inkml:trace>
  <inkml:trace contextRef="#ctx0" brushRef="#br0" timeOffset="53016.96">9267 6702 339 0,'0'0'108'0,"0"0"3"0,0 0 189 0,0 0-121 0,0 0 6 0,0 0-41 15,0 0-50-15,0 0-35 0,0 0-27 16,6 4-13-16,-5-2-19 16,1 5-26-16,0 5 26 0,0 16 0 15,1 19 0-15,-3 20 0 0,-1 12 1 16,-4 2 1-16,-3-5-2 0,4-10-40 16,1-11-45-16,-1-14 36 0,2-11-68 15,1-11-52-15,1-8 133 0,0-1 34 16,0 0-2-16,3-5-12 0,-2-3-16 15,2-3-8-15,-2-7-64 0,-1-8 72 16,0-12-76-16,-1 3-104 0,-4-22-257 0</inkml:trace>
  <inkml:trace contextRef="#ctx0" brushRef="#br0" timeOffset="53333.36">9311 6625 339 0,'0'0'395'16,"0"0"-190"-16,0 0-97 0,0 0-50 15,0 0-58-15,0 0-6 0,-39 29-27 16,14-2 33-16,-7 15 0 0,-6 16 2 16,2 3 0-16,5-8 21 0,13-15-21 15,8-16 11-15,7-6-13 16,-1-1 0-16,1-5-19 0,3-2-1 16,3-4-6-16,3-4-6 0,5-6 32 15,0-4 40-15,3-7 15 0,3-3-12 16,2-7-8-16,0-4-5 0,2-1-1 15,1-1-14-15,-3 4-15 0,2 3-23 16,0 4-55-16,-4 9-3 0,2 5 22 16,-3 7 17-16,-2 4 9 0,3 9 4 15,0 8 29-15,-1 4 3 0,-1 4 30 16,-3 4-1-16,-3-1-32 0,-2 0-3 16,-4-10-421-16</inkml:trace>
  <inkml:trace contextRef="#ctx0" brushRef="#br0" timeOffset="53650.41">8989 7730 196 0,'0'0'609'0,"0"0"-482"0,0 0-127 0,20-46 0 0,-9 32-13 0,1 4-32 15,1 4 9-15,4 6 0 16,0 3 7-16,0 10 6 0,2 5 20 15,-1 8 3-15,-2 5 0 0,-5 1-118 16,-4 2-143-16,-5-4-107 0</inkml:trace>
  <inkml:trace contextRef="#ctx0" brushRef="#br0" timeOffset="53733.61">9169 7888 104 0,'0'0'323'15,"0"0"-150"-15,0 0-98 0,0 0-52 16,10-43 19-16,-1 20 1 0,-3-6-4 16,3-3-13-16,-3-2-7 0,2-1-19 15,1 4-2-15,-1 5-60 0,0 4-58 16,2 6-43-16,-6 8-30 0</inkml:trace>
  <inkml:trace contextRef="#ctx0" brushRef="#br0" timeOffset="54450.31">9336 7845 101 0,'0'0'235'0,"0"0"-114"15,0 0 9-15,18-55-49 0,-10 29-48 16,-4 0-13-16,4-1-4 0,-4 0-3 16,-2 3-11-16,1 4 11 0,-3 4 46 15,0 8 81-15,0 4-10 0,0 2 30 16,-4 2-36-16,1 2-48 0,-6 6-76 16,1 7-72-16,-2 2-9 0,-1 8 28 15,1 3 14-15,1-1 7 0,6-1-14 16,3-3 1-16,1-6-1 0,10-2 10 15,2-5 10-15,4-3 7 0,4-5-1 16,2-2 4-16,0-6 3 0,1-5-7 16,-4-2-22-16,1-1 29 0,-4-4 13 15,0 0 15-15,-3-2 8 0,-2-2 3 16,-1-4 10-16,-1 0-1 0,-2 0-8 16,0 2-11-16,-1 3-16 15,0 6-20-15,-1 5 20 0,0 3 1 16,-3 4-1-16,2 1-3 0,-1 2 3 15,2 4 14-15,0 3 19 0,-2 4 16 16,2 3-4-16,-3 4-9 0,-1 1 0 16,-2 0 0-16,-3 2-4 0,-6 0-16 15,0-1-16-15,-4-4-69 0,3-3-48 16,0-3 68-16,1-5 49 0,3-3 3 16,0-2 17-16,5 0-18 0,-1-6-2 15,2 0-2-15,0 0-31 0,0 1 1 16,3-1-7-16,0 3 9 15,4 1-19-15,-2 2 27 0,4 0 5 16,-2 1 4-16,3 2 13 0,0 0 2 16,1-2 1-16,1-1-2 0,0 0-1 15,-2-1-3-15,1-5-16 0,-1-1-1 16,-2-4 19-16,2 0 1 0,-1-2 2 16,-3-1 28-16,1-1 19 0,-2 1-13 15,1-2-1-15,-2 1 11 0,-1 3-20 16,0 3-24-16,0 2-2 0,-1 4-35 15,0 1 9-15,0 2 7 0,0 0 9 16,5 6 10-16,-3 1 20 0,3 4-4 16,-1 3-13-16,1-2-1 0,-3 3-2 15,-1-5-3-15,2-3-36 0,-2-3-186 16,0-4 69-16,2-6 64 0,0-7 24 16,-2 1-56-16</inkml:trace>
  <inkml:trace contextRef="#ctx0" brushRef="#br0" timeOffset="54583.75">9842 7291 251 0,'0'0'277'0,"0"0"-55"0,0 0-124 0,0 0-88 0,0 0-10 0,0 0-14 16,-17 38 13-16,14-29-2 0,-6 1-333 0</inkml:trace>
  <inkml:trace contextRef="#ctx0" brushRef="#br0" timeOffset="55349.82">9958 7546 314 0,'0'0'183'0,"0"0"-165"0,0 0-18 0,0-44-2 16,0 27 2-16,-1 3 39 15,0 0 79-15,-2 4 5 0,0 4-15 16,0 4 13-16,-3 2-24 0,1 0-25 16,-3 4-72-16,1 8-42 0,-2 4 6 15,0 2 16-15,4 1 17 0,0 3-10 16,3-3-7-16,2-3-2 0,0-3-8 16,5-1 1-16,0-3 9 0,2-4 18 15,-2-2-24-15,4-3 13 0,-1-3 10 16,1-8-40-16,4-3 24 0,0-5 19 15,3-8 2-15,1-8 14 0,0-9-3 16,0-12 20-16,-3-3 35 0,-8 3-9 16,-1 15-13-16,-5 12-20 0,0 11-7 15,0 8 14-15,0 3 55 0,0 2 84 16,0 3-28-16,0 2-50 16,0 0-45-16,0 3-29 0,-2 8-20 15,-3 8-39-15,1 4 16 0,-5 13 7 16,2-1 0-16,1 2 3 0,2-1-3 15,3-8-10-15,1 2-4 0,3-7-18 16,6-7-40-16,2-3-43 0,1-5-54 16,2-5-14-16,0-3 30 0,-1-4 113 15,-1-5 43-15,0-2 13 0,-2-1 3 16,-2-1 17-16,2-1-4 0,-6 1 1 16,2 1 12-16,-3 2 3 0,0 2 4 15,-2 4-16-15,2 1 12 0,-3 3 11 16,1 0-26-16,1 3-17 0,-1 3-2 15,1 4 2-15,0-1 2 0,2 1 0 16,0-1-1-16,-1-3-1 0,2-2 0 16,-1-1-18-16,0-3-47 15,1 0 22-15,0-7 40 0,-1-2 3 16,4 0 0-16,0-4 2 0,-1 0-2 16,0 0 3-16,-2 3 13 0,0 2-15 15,-1 2-1-15,-1 4-26 0,0 2 0 16,1 0 6-16,0 6-3 0,0 1 22 15,2 4 1-15,-1-1 2 0,1 1 10 16,-2-3-12-16,0-3-29 0,1-3-3 16,0-2 15-16,2-2 17 0,0-7 30 15,3-6-11-15,1-4-16 0,1-3-2 16,-1-2-1-16,1 1 2 0,-1 3-1 16,-3 3-1-16,-2 5 0 0,-3 4 0 15,-2 6-4-15,-1 2-90 0,0 2-164 16</inkml:trace>
  <inkml:trace contextRef="#ctx0" brushRef="#br0" timeOffset="55866.93">9019 8401 673 0,'0'0'156'0,"0"0"-104"0,0 0-22 0,0 0-30 0,0 0-30 16,0 0-48-16,-10 49-26 0,11-25 68 16,2 6 16-16,1 0 20 15,-2 2 0-15,3-1-18 0,0-2-86 0,-3-4-79 16,1-4-58-16</inkml:trace>
  <inkml:trace contextRef="#ctx0" brushRef="#br0" timeOffset="56183.64">9140 8489 75 0,'0'0'101'0,"0"0"-49"15,0 0-32-15,0 0 19 0,0 0 39 16,25-41-9-16,-24 32-24 0,0 0 14 16,0-1 29-16,-1 0-6 0,0 0-7 15,0-1 19-15,0 0 7 0,0 4-13 16,0-1 7-16,-1 3 28 0,1 1 8 16,-1 3-21-16,1 0-35 15,0 1-33-15,0 0-42 0,0 0-9 16,0 2-37-16,0 5-45 0,0 6 0 15,3 5 58-15,0 6 10 0,2 6 1 16,-3 1 2-16,3 0 17 0,-1 0 0 16,-1-2-46-16,-2-3-78 0,0-4 19 15,2-5 17-15,1-3-85 0,-1-7-46 16,0-5-127-16</inkml:trace>
  <inkml:trace contextRef="#ctx0" brushRef="#br0" timeOffset="56416.97">9354 8182 1221 0,'0'0'261'16,"0"0"-141"-16,0 0-68 0,0 0-49 16,0 0-3-16,0 0-3 0,0 0-29 15,0 0-40-15,0 0-52 0,-23 40 20 16,22-4 49-16,0 13 19 0,0 8 13 15,1-2 7-15,1-11 16 0,1-15-1 16,4-9-16-16,-2-4-75 0,6 1 8 16,1-1-17-16,3-2-118 0,-4-6-6 15,6-3-218-15</inkml:trace>
  <inkml:trace contextRef="#ctx0" brushRef="#br0" timeOffset="56683.6">9440 8342 843 0,'0'0'163'0,"0"0"-88"0,0 0 43 16,0 0 32-16,0 0-150 0,0 0-45 16,0 0-4-16,0 0-68 0,0 0 26 15,0 0 58-15,21 0 21 0,-8 5 12 16,2 3 13-16,1 2 3 0,3 3 1 15,-2 0 5-15,4 1-2 0,-2-1-7 16,2-1-10-16,-2-3 14 0,-1 0-14 16,-4-3 16-16,-2-1-15 0,-2-1 15 15,-5-4-19-15,-1 0-20 0,-4-2-248 16,0-3-38-16,-7-12-226 0</inkml:trace>
  <inkml:trace contextRef="#ctx0" brushRef="#br0" timeOffset="56866.43">9581 8196 863 0,'0'0'173'0,"0"0"-43"0,0 0-43 15,0 0-87-15,0 0-20 0,0 0 20 16,0 59 30-16,-5-31-8 0,-2 3-18 16,-4 4-1-16,-2-1 20 0,-1-1-21 15,-1-3-2-15,2-4-75 0,0-6-133 16,4-4-21-16,4-7-162 0</inkml:trace>
  <inkml:trace contextRef="#ctx0" brushRef="#br0" timeOffset="57116.4">9647 8070 1125 0,'0'0'166'0,"0"0"-46"0,0 0-84 16,0 0-36-16,0 0-25 0,0 0 25 16,0 0 32-16,0 0-32 0,0 0-33 15,0 0-6-15,15-28-7 0,-4 35 14 16,3 11 32-16,9 11 13 0,2 18 3 16,2 14 3-16,-6 8-19 0,-10-2-23 15,-11-9 22-15,-3-17 0 0,-3-9-169 16,-2-9-9-16,0-6-75 0,0-4-4 15,-8 6-208-15</inkml:trace>
  <inkml:trace contextRef="#ctx0" brushRef="#br0" timeOffset="57399.6">10003 8229 635 0,'0'0'231'0,"0"0"-231"0,0 0-6 16,0 0-161-16,0 0 132 0,0 0 35 15,45-25 110-15,-25 16 27 0,3-3-68 16,0 3-46-16,1-3-21 0,-2 4 11 15,-4 1 3-15,-2 2-16 0,-5 2-86 16,-4 0-207-16,-1-1-138 0</inkml:trace>
  <inkml:trace contextRef="#ctx0" brushRef="#br0" timeOffset="57683.5">10343 7947 264 0,'0'0'307'0,"0"0"-223"0,0 0-48 16,0 0-19-16,0 0-1 0,0 0 0 15,0 0 235-15,47 25-85 0,-27-12-39 16,4-1-49-16,4 1 20 15,3-1-20-15,0-1-49 0,-1 1-16 16,-3 0 4-16,-4-3-15 0,-6-2 1 16,-4 0-3-16,-3-1-46 0,-3-2-114 15,-4-3-104-15,-3-1-52 0,0-3 26 16,-1-3-78-16</inkml:trace>
  <inkml:trace contextRef="#ctx0" brushRef="#br0" timeOffset="57851.33">10506 7816 855 0,'0'0'232'0,"0"0"28"0,0 0-139 15,0 0-43-15,-14 58-16 0,4-15-14 16,-6 13-2-16,-5 8-20 0,-2 0-24 16,-4-5-2-16,2-8-1 0,2-10-32 15,6-10-145-15,5-12-128 0,6-11-98 16,-6 5-346-16</inkml:trace>
  <inkml:trace contextRef="#ctx0" brushRef="#br0" timeOffset="58799.91">9080 8533 114 0,'0'0'206'0,"0"0"-76"0,48-11-22 0,-31 6-63 0,1 0-32 0,-3 1-12 16,-2 0 3-16,-4 0 12 16,-2 2-14-16,0 1 11 0,-4-2-10 15,0 3 14-15,-3-2-17 0,0 0-261 16</inkml:trace>
  <inkml:trace contextRef="#ctx0" brushRef="#br0" timeOffset="59183.44">8997 8345 245 0,'0'0'492'0,"0"0"-316"16,0 0-82-16,0 0-15 0,0 0-4 16,0 0-14-16,0 0 24 0,0 0-30 15,0 0-55-15,0 0-33 0,5 12-42 16,-4 1-39-16,1 17 68 0,1 15 24 15,3 17 8-15,-1 6 14 0,2-2 2 16,-3-16 0-16,0-16-2 0,-1-9-14 16,1-5-52-16,-2 1-35 0,2-1-58 15,0-2-17-15,0-7-170 0</inkml:trace>
  <inkml:trace contextRef="#ctx0" brushRef="#br0" timeOffset="59816.96">9179 8447 50 0,'0'0'49'0,"0"0"-13"0,0 0-10 0,0 0 13 0,47-31-13 0,-42 26-26 16</inkml:trace>
  <inkml:trace contextRef="#ctx0" brushRef="#br0" timeOffset="60050.59">9203 8263 615 0,'0'0'209'0,"0"0"-160"15,0 0-20-15,0 0-7 0,0 0-22 16,0 0-30-16,0 0-38 0,4 41-124 16,4 1 113-16,1 19 60 0,0 8 19 15,-1-2 0-15,-4-18-127 0</inkml:trace>
  <inkml:trace contextRef="#ctx0" brushRef="#br0" timeOffset="61300.58">9148 8870 173 0,'0'0'215'0,"0"0"-143"0,0 0-56 0,52-3-16 16,-35 2-23-16,0-1-3 0,3-1-33 16,1-4 30-16,-1 1 29 0,3 0 22 15,0-3 14-15,2 0 3 0,-2-2-13 16,-4 2-3-16,-1 2-7 0,-5 0 4 16,-3 3-20-16,-6 0 1 0,-2 4 2 15,-2 0 30-15,0 0-20 0,0 0-12 16,0 0 22-16,-3 3 6 15,-1-2-6-15,-5 0 127 0,-3 2-150 16,-4 2-83-16,-5 1-11 0,-3 2-11 16,-3 2 30-16,-3 2 13 0,-1-1-52 15,-1 1-65-15</inkml:trace>
  <inkml:trace contextRef="#ctx0" brushRef="#br0" timeOffset="61583.42">9148 8870 88 0,'-51'46'264'0,"44"-42"-65"0,4-4-78 15,3 0-121-15,4 0-85 0,5 0-55 16,6-4 84-16,4-3 56 0,5-2 56 15,11-6-14-15,11-4-16 0,7-3 4 16,6-2 12-16,-6 3-3 0,-5 2 0 16,-6 4 0-16,0 0 33 0,-2-1-17 15,-6 4-9-15,-6 1-7 0,-9 3-16 16,-2 3-20-16,-1-2-1 0,-2 3 1 16,-1 1-3-16,-5 2 1 0,-8-1 54 15,0 2 46-15,-3 0-33 0,-7 2-35 16,-4 1-32-16,-7 2-1 0,-7 6-19 15,-15 4 2-15,-11 6-25 0,-1 2-4 16,2 2 46-16,13-6 1 0,13-5 19 16,7-2-17-16,5-5 30 15,2 1 16-15,1-3-30 0,4 2-19 16,3-5-16-16,5-1-26 0,2-1-98 16,4-2-66-16,-2-3 82 0,8-10-133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7:08.653"/>
    </inkml:context>
    <inkml:brush xml:id="br0">
      <inkml:brushProperty name="width" value="0.05292" units="cm"/>
      <inkml:brushProperty name="height" value="0.05292" units="cm"/>
      <inkml:brushProperty name="color" value="#FF0000"/>
    </inkml:brush>
  </inkml:definitions>
  <inkml:trace contextRef="#ctx0" brushRef="#br0">3562 6672 241 0,'0'0'225'0,"0"0"-62"0,0 0-88 0,0 0-75 0,0 0-101 16,0 0-62-16,0 0-62 0,0 0 108 15,0 0 117-15,33 5 0 0,-15-3 23 16,4 0-1-16,6 0 27 0,3 0-49 15,7 0 0-15,6 1 0 0,10-1-2 16,1-2-8-16,1 0 10 0,-4-5 36 16,-7-1 69-16,-2-1 61 0,-7 0-58 15,-7 2-46-15,-6-1-36 0,-2 4-24 16,-1-2 0-16,3 0 57 0,1 1 9 16,-3-1-6-16,-6 2-29 0,-4 1-14 15,-3 1-18-15,-4 0-1 0,-4 0 26 16,0 0 26-16,0 0 10 15,0 0 13-15,0 0-3 0,0 0-13 0,-3 0 2 16,-1 0-18-16,0 0-24 16,3 0-19-16,-1-2-13 0,1-2-39 15,0-2-120-15,1-1-216 0,-3-20-385 0</inkml:trace>
  <inkml:trace contextRef="#ctx0" brushRef="#br0" timeOffset="4333.31">18510 9445 280 0,'0'0'473'0,"0"0"-329"0,0 0-109 0,0 0-35 0,0 0-31 16,0 0-21-16,0 0-52 0,9-53 35 15,-6 38 27-15,0-3 30 0,0 3 12 16,-2 0 2-16,0 0 0 16,-1 2 0-16,0 0-1 0,0 1 2 0,-1 2-3 15,-5 1 0-15,2 0-36 16,-5 3 16-16,1 2 18 0,-1-1-1 15,-1 5-13-15,1-2 16 0,1 2 2 16,-1 0-2-16,2 0-20 0,3 2 17 16,2 0-17-16,1 1-22 0,1 4-20 15,0 4 36-15,0 3 14 0,0 3 12 16,3 1 23-16,1 1 25 0,3 2 8 16,2-1 6-16,-1 0-13 0,2 4-23 15,1-3-3-15,-1 3-7 0,-4 0 4 16,0 1-18-16,-4 1 17 0,-2 0-17 15,0-1 11-15,-6 0-10 0,-2 2 10 16,-6-1 3-16,-6-1 13 16,-1 1-28-16,-4-3-1 0,-2-4-71 15,0-4 29-15,2-4 42 0,1-5 20 16,6-4 19-16,1-2-3 0,7 0-7 16,3-2 10-16,1-2 4 0,5-2-7 15,1-1-14-15,0-1-22 0,6-1 4 16,0 1 22-16,4-1-3 0,3 1 6 15,4 1 13-15,1 3-19 0,2 0-21 16,-1 2-1-16,0 2-1 0,-2 2-3 16,-5 3-26-16,-3 1-7 0,-4 4-6 15,0-1 9-15,-2 3 22 0,-2 1 11 16,-1 1 16-16,0 3 7 0,-3-1-3 16,-1 1-17-16,3 2 0 0,0 2 23 15,1-3-6-15,0 4 32 0,3-3-29 16,5 0-4-16,-2-3 11 0,4 0-1 15,1-3-13-15,1-4 1 16,-1-2 5-16,1-1-2 0,0-3 3 0,0-3 3 16,0 0 3-16,-1-4 4 15,1-2-11-15,-3 0 4 0,0-1-3 16,-2 2 3-16,-3-1 3 0,-4 3 11 16,1-1-5-16,-1 2-5 0,0 0 12 15,0 0 0-15,0 2-16 0,0-2-26 16,0 2-11-16,-1 0-24 0,1 0-8 15,0 0 11-15,0 0-27 0,0 0-136 16,0 0-124-16,-9-3-183 0</inkml:trace>
  <inkml:trace contextRef="#ctx0" brushRef="#br0" timeOffset="5250.43">18734 10272 7 0,'0'0'195'0,"0"0"200"0,0 0-265 0,0 0-68 0,0 0-39 16,0 0-7-16,0 0 0 0,-37-23-16 15,32 21-1-15,-2 0 0 0,2-1-12 16,-2 3 12-16,2 0 1 0,2 0-1 16,-2 3 1-16,0 4-65 15,-4 5-7-15,-1 5 33 0,-2 5 13 16,-1 4 6-16,0 1 7 0,0 2 13 16,3-2 19-16,5-1 36 0,2-1-6 15,3-1-33-15,4-3 7 0,4-1-10 16,1-1 4-16,1-1 12 0,0-2-27 15,1 5-2-15,-3-2 13 0,-2 4 0 16,-3 3-13-16,-2-1-6 0,-1 0-50 16,-2-2-38-16,-2-6 57 0,-3-2 37 15,2-6 19-15,-2-5 17 0,0-1 29 16,0-3-6-16,-1 0-4 0,-3-5-28 16,-1-3-14-16,-3 0-10 0,-3-5-2 15,-3 0 0-15,1-1-1 0,-3 0 1 16,-1 0 0-16,3 0 2 0,3 6 20 15,-2-1 13-15,6 5 3 0,2 0-16 16,3 2-20-16,3 2 20 0,1 0 6 16,3 0-3-16,2 0-26 0,2 2-6 15,3 3-4-15,5 1 10 0,3 2 46 16,1 4-30-16,3 0-3 16,2 3-13-16,-4 1 1 0,0-1-1 15,-4 4 0-15,-1-2 0 0,-9 4 1 16,-1-2 1-16,0 2 1 0,-3-4 10 15,-2-1-12-15,1-5 0 0,2-3-1 16,1-4-13-16,1-2 13 0,4 0 10 16,6-2 6-16,4 0-3 0,9-7 0 15,9-6-13-15,15-7-49 0,-5 3-326 16,4-7-257-16</inkml:trace>
  <inkml:trace contextRef="#ctx0" brushRef="#br0" timeOffset="6366.66">18733 11038 153 0,'0'0'365'0,"0"0"72"0,0 0-306 0,0 0-131 0,0 0-62 0,0 0 3 15,0 0 31-15,0 0 28 0,0 0 23 16,2 4 6-16,-2-4-26 0,0 0 17 15,0 0 3-15,-2 1 16 16,-2 2-39-16,-7 1-4 0,-5 4-57 0,-7 3-11 16,-5 2 37-16,-4-1 35 15,3 1 13-15,1-4 10 0,9-1-7 16,5-4-14-16,6 0-2 0,6-1-38 16,2 2-108-16,0 4 41 0,4 1 92 15,3 6-9-15,1 2 2 0,2 1 19 16,3 1 1-16,3 1 2 0,0 1 1 15,-1-1 14-15,-1 1-16 0,1-3 22 16,-1 1 16-16,-5-3-17 0,0 0-5 16,-4-1 2-16,-1-2 4 0,-4-2 0 15,0 0 0-15,-7 0-7 0,0 0 4 16,-4 0-7-16,-5 0 0 0,-1-2-10 16,-1-1 30-16,-4-2-20 0,-1-1-12 15,2-3 2-15,2 0 10 0,0-3-10 16,5 0 10-16,4 0 4 0,3-3-1 15,1 2 29-15,4-3 30 16,0 2-6-16,2 2-27 0,0-1-42 16,2 0-6-16,4 1-23 0,2 0 29 15,4 0 20-15,4 0-7 0,2 0-11 16,4 0-2-16,-3 2 0 0,1 5-3 16,-5 2-20-16,-2 4 7 0,-5 6-7 15,-5 4 10-15,-3 9-10 0,-13 12 17 16,-2-3 6-16,-2-4 39 0,3-9-20 15,6-13-15-15,1 0-4 0,5-1 0 16,2-6-30-16,7-3-6 0,10-2-35 16,10-3 71-16,15-10 0 0,21-13-1 15,-5 1-188-15,1-8-196 0</inkml:trace>
  <inkml:trace contextRef="#ctx0" brushRef="#br0" timeOffset="8200.5">18742 8442 98 0,'0'0'192'0,"0"0"167"0,0 0-307 0,0 0-52 0,0 0-31 15,0 0 31-15,0 0 19 0,0 0 4 16,0 0 23-16,13-26 6 0,-13 26-10 15,0 0-22-15,0-2-18 0,0 2 0 16,0 0-2-16,0 0-16 0,0 0-40 16,0 0 20-16,-1 0-12 15,1 0-5-15,0 4-38 0,0 0-7 16,0 4 69-16,3 1 29 0,4 4 36 16,3 2-34-16,7 1-2 0,1 2-13 15,7 1-16-15,3 2 17 0,0 0 12 16,-2 1 39-16,-3 1 19 0,-6 1-20 15,-5 0-38-15,-10 2-45 0,-4-1 22 16,-10 2 20-16,-9-1 3 0,-9 3 0 16,-14-2 1-16,-10 2 0 0,-5-5 1 15,5-7 11-15,12-7-11 0,12-6-1 16,12-2 16-16,5-2 45 0,0 0 182 16,4 0-71-16,0-1-20 0,7 0-65 15,2-1-88-15,1 0-23 0,7 0-22 16,3-3 16-16,6 0 29 0,4-1 30 15,5 2-11-15,1-1-17 0,1 4-2 16,1 1-16-16,-5 8-13 0,-3 5 6 16,-3 7 22-16,-6 5-2 0,-8 8-37 15,-4 12 18-15,-8-5 2 16,1-5 18-16,-2-6 0 0,5-10-11 0,-2 0 10 16,6-3 0-16,0-1 1 15,8-7 2-15,2-3 36 0,6-4 16 16,2-4-10-16,9-10-25 0,4-16-17 15,-4 1-349-15,4-22-466 0</inkml:trace>
  <inkml:trace contextRef="#ctx0" brushRef="#br0" timeOffset="9067.24">18688 7555 29 0,'0'0'13'0,"0"0"13"0,17-46-9 0,-15 31-15 0,-1-3 0 16,-1 4 31-16,-6 3 55 0,-5 1-88 15,-6 2-114-15,-1 4 114 0,-2 2 81 16,3 1 76-16,4 1 12 0,2 0-2 15,7 3-148-15,2 3-19 0,0 4-130 16,1 3 71-16,1 3 20 0,0 4-17 16,0-3 14-16,4 2 16 0,0-3 6 15,-1 0 20-15,3-1 25 0,-3 0 15 16,0 1 2-16,0-1-16 0,-3 0-6 16,-1 1 9-16,-5 0 7 0,-6 0 3 15,-6 2-3-15,0-2-17 16,-1 1-18-16,2-4-1 0,3-2 3 0,3-5 13 15,6-3 7-15,2 0-23 16,3-3 0-16,0 0-27 0,0 0 27 16,0 0 29-16,0 0 17 0,0 0 9 15,0 0-13-15,0 0-6 0,0 0-13 16,0 0 0-16,0 0 16 0,-2 0-16 16,1 2-23-16,0-2-13 0,1 2-13 15,0 2-10-15,0 2-7 0,3 2 27 16,5 5 14-16,-1 1-11 0,3 0 13 15,2 1 1-15,-1 0 15 0,-2-2-14 16,-3 1 2-16,-3-1-2 16,-3 0 0-16,-5-1 1 0,-2 2 10 0,-2-1-10 15,-2-1 13-15,1-2-3 16,3-1 10-16,0-1-4 0,5-3-6 16,1-1-11-16,1 0 18 0,6 1 32 15,5 0 0-15,7 1-9 0,3-1-11 16,7-1-7-16,2 0-25 0,-5-3-202 15,6-1-261-15</inkml:trace>
  <inkml:trace contextRef="#ctx0" brushRef="#br0" timeOffset="9750.12">18657 6285 72 0,'0'0'557'0,"0"0"-381"0,0 0-140 0,-41-1-36 0,33 1-36 0,2 0-19 16,0 2-7-16,4 1 10 15,-1 4 9-15,1-1-9 0,1 3 13 16,1 3 3-16,0 2 0 0,3 2 30 16,0 4 6-16,1-2 0 0,2 2-33 15,-2-2 31-15,2 1-17 0,-1-2 17 16,-2 1 0-16,3-1 2 0,-2 1-3 15,0-1 2-15,1 0-2 0,0 0-20 16,2 2 7-16,-3-2 16 0,1 2 16 16,-1 0 13-16,-2 0 4 0,-2-2-17 15,0-2 13-15,0-1-15 0,0-1-1 16,-1-4-13-16,0-3 0 16,0-2-3-16,1-1 1 0,0-1 1 15,0-1 1-15,0-1 0 0,0 0 23 16,0 2 0-16,0 4-23 0,-3-1-2 15,-1 8 2-15,-4 5 15 0,-6 6 1 16,-2 6-3-16,-2 2 13 0,-3 4 26 16,1-2-12-16,5 0-18 0,4-1-5 15,7-4-17-15,2-9-79 0,3-3-260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7:28.636"/>
    </inkml:context>
    <inkml:brush xml:id="br0">
      <inkml:brushProperty name="width" value="0.05292" units="cm"/>
      <inkml:brushProperty name="height" value="0.05292" units="cm"/>
      <inkml:brushProperty name="color" value="#FF0000"/>
    </inkml:brush>
  </inkml:definitions>
  <inkml:trace contextRef="#ctx0" brushRef="#br0">23356 7506 140 0,'0'0'131'0,"0"0"-109"0,0 0-12 0,0 0-10 0,0 0-114 15,0 0-75-15</inkml:trace>
  <inkml:trace contextRef="#ctx0" brushRef="#br0" timeOffset="5367.06">21003 11550 205 0,'0'0'0'0,"0"0"-107"0,0 0 77 0,0 0 29 0,0 0 1 15,0 0 23-15,0 0 20 0,0 0-43 16,0 0-12-16,-3-38 12 16,4 36 68-16,-1 2-22 0,0 0-17 15,0-1-13-15,0 1-13 0,0 0-1 16,0 0-2-16,0 0-1 0,0 0 1 16,0-1-2-16,0 1-1 0,0-1 1 15,0 1 0-15,0 0-1 0,1 0-33 16,-1 0 20-16,0 0-7 0,0 0 3 15,0 1-12-15,0 3-37 0,0 1 1 16,0 5 65-16,1 0 1 0,-1 1 2 16,2 0-1-16,0-4 1 0</inkml:trace>
  <inkml:trace contextRef="#ctx0" brushRef="#br0" timeOffset="11433.65">14075 8739 16 0,'0'0'0'0,"0"0"0"0,0 0 0 0,0 0 4 0,0 0 9 15,0 0-10-15,0 0 20 0,0 0-23 16,0 0 2-16,4 0 0 16,-2 0 11-16,1-3 98 0,2 0-59 0,-2-1-29 15,4 1-21-15,-3-1-1 16,2-1 0-16,1 2 1 0,1-2 15 15,-1 0 19-15,4-1 16 0,1 2-3 16,-1-3 3-16,3 3-3 0,-1-3-4 16,1 1 4-16,1 2 4 0,1-1-1 15,-2 0-20-15,0 1 7 0,-1 0-22 16,-2 1-4-16,-2-1-12 0,-3 2 0 16,1 0 1-16,-3 2-1 0,-1-1 0 15,1-1-1-15,0 1 1 0,0 0 3 16,3-1-2-16,-2-2 0 0,5 1 0 15,1-1-1-15,1 1-1 16,0-3-1-16,1 3 1 0,-1 0 1 16,0 0 2-16,-3 0 11 0,-1 1-11 15,-1 2 10-15,-3-2-11 0,0 2 11 16,0 0 3-16,-2 0-3 0,-1 0 0 16,-1 0 0-16,1 0-9 0,-1 0 12 15,0 0 4-15,0 0-1 0,1 0 4 16,-1 0 0-16,0 0 3 0,0 0 3 15,0 0 4-15,0 0-1 0,0 0-2 16,0 0-11-16,0 0 1 0,0 0-18 16,0 0 0-16,0 0-2 0,0 0-2 15,0 0-1-15,0 0-17 0,0 0 17 16,0 0-1-16,0 0 1 0,0 0 2 16,0 0 1-16,0 0 3 0,0 0 14 15,0 0-14-15,0 0 13 0,0 0 0 16,0 0 4-16,0 0-4 0,0 0-12 15,0 0 12-15,0 0-14 16,0 0-1-16,0 0-1 0,0 0 0 16,0 0-23-16,0 0-3 0,0 0-3 15,0 0 0-15,0 0-4 0,0 0-13 16,0 0 14-16,0 0 9 0,0 0 20 16,0 0 1-16,0 0 2 0,0 0 0 15,0 0 0-15,0 0 2 0,0 0 21 16,0 0 3-16,0 0 3 0,0 0-6 15,0 0-4-15,0 0-2 0,0 0-4 16,0 0-10-16,0 0-1 0,0 0 1 16,0 0-3-16,0 0 0 0,0 0-3 15,0 0 0-15,0 0-17 0,0 0 4 16,0 0-7-16,0 0-13 0,0 0-6 16,1 0 3-16,0 0 16 0,2 0 21 15,0 0-66-15,-3 0-187 0,0 0-81 16,-8 0-32-16</inkml:trace>
  <inkml:trace contextRef="#ctx0" brushRef="#br0" timeOffset="12583.65">12949 10989 95 0,'0'0'326'0,"0"0"-235"0,0 0-73 16,0 0-18-16,0 0 0 0,0 0 3 15,0 0 23-15,0 0 6 0,47-20-6 16,-35 11-9-16,1 0-14 0,1-2 13 16,0-1-15-16,-1-1 12 0,-1 0-13 15,0 0-32-15,-1 2-50 0,0-1 14 16,-5 4 32-16,2 1 33 0,-5 2 0 15,-1 3 2-15,-1-1 1 0,-1 3 3 16,0 0 26-16,0 0 10 0,0 0 13 16,-1 0 7-16,-4 3-16 0,-4 3-43 15,-2 2-35-15,-3 0 12 0,-1 5 21 16,-1-3 2-16,0-1 13 16,3-1 65-16,3-1 13 0,3-5-16 0,3 2-36 15,1-4-11-15,3 0-28 16,0 0-19-16,6-1-46 0,3-4 6 15,7-7 10-15,-3 2-39 0,14-19-140 0</inkml:trace>
  <inkml:trace contextRef="#ctx0" brushRef="#br0" timeOffset="13117.04">13436 10641 46 0,'0'0'32'0,"0"0"-9"0,0 0-23 0,0 0 0 0,0 0 0 16,0 0 49-16,0 0 94 0,0 0-38 16,0 0-37-16,40 0-25 0,-27-2-11 15,3-2-2-15,0 1-14 0,1 0-3 16,2-1 0-16,-2-2-10 0,2 2 1 15,-3-1 9-15,-1 1-10 0,1 0 10 16,-6-1 3-16,0 2-15 0,-2 0-1 16,-4-2-94-16,-2 2-82 0,1-4-193 0</inkml:trace>
  <inkml:trace contextRef="#ctx0" brushRef="#br0" timeOffset="13450.54">13616 10557 88 0,'0'0'251'0,"0"0"-179"0,0 0-72 15,0 0-36-15,0 0-19 0,0 0 55 16,0 0 9-16,0 0 11 0,42 11 3 15,-28-9-20-15,1 2-1 0,1 1 11 16,-1 0 0-16,-2 2-12 0,-1 2 2 16,0 1 0-16,-3 1 13 0,-2 2-13 15,-2-1 17-15,-3-1-7 0,-2 3-10 16,0-3 14-16,-8 3-4 0,2-2 0 16,-5-2 0-16,1-2-10 0,-1 1-3 15,1-5 0-15,4-2-69 0,2-2-22 16,2 0-199-16</inkml:trace>
  <inkml:trace contextRef="#ctx0" brushRef="#br0" timeOffset="13968.19">13968 10307 238 0,'0'0'117'0,"0"0"-81"0,0 0 3 0,0 0 7 0,0 0 3 0,0 0 19 16,0 0-2-16,0 0-23 0,0 0-43 15,0 0-47-15,-7 47 47 0,3-19 0 16,1 4-1-16,-3 2 1 0,5-5 4 16,-1 2-4-16,2-1-4 0,5-3-22 15,1-4-3-15,4-5 6 0,1 0-3 16,1-5 0-16,1-3 10 0,0-5-7 15,-1-3-7-15,-1-2 11 0,-1-4 3 16,-2-5 13-16,1-6-6 0,-2-3 9 16,0 0 26-16,-5-1 13 0,-1 1 6 15,-1 3-5-15,-2 3-5 16,-3 4-2-16,-4 0-4 0,-3 8 14 0,0 0 22 16,-2 2-42-16,-2 10-22 15,-3 0 2-15,5 1 40 0,1 3-21 16,2-2-19-16,4-3-3 0,3-1-20 15,4-4-6-15,3 0-3 0,4-1-76 16,0-5-84-16,5-2-300 0</inkml:trace>
  <inkml:trace contextRef="#ctx0" brushRef="#br0" timeOffset="14383.4">14276 10203 277 0,'0'0'163'0,"0"0"-111"0,0 0-29 0,0 0 7 0,0 0 5 0,-15 44 1 16,12-32 0-16,3 1-3 0,0 0-20 15,0-2-11-15,3 2 11 0,1-5-11 16,0 0-2-16,3-2 13 0,-3-3-13 16,5-1 1-16,-1-2 0 0,1-3 22 15,2-5 65-15,2-1-55 16,0-1-14-16,-1-3-19 0,-1 1-50 16,-2 3-5-16,-5 3 44 0,0 3 11 0,-3 3 42 15,-1 0-2-15,0 4-40 16,0 5-4-16,0 6 4 0,-1 6 0 15,-3 4 0-15,1 3 0 0,-1 2 17 16,-2 0-4-16,0-1 0 0,-1 2-10 16,-1-4 13-16,-1-1-16 0,-2-3-161 15,3-9-125-15</inkml:trace>
  <inkml:trace contextRef="#ctx0" brushRef="#br0" timeOffset="19817.12">13446 6445 26 0,'0'0'0'0,"0"0"294"0,0 0-243 0,0 0-51 0,0 0 0 0,5-45 2 15,1 32 14-15,0 0 10 0,2 0 10 16,0 1 0-16,-1-1-13 0,2 0 13 15,-3 1 29-15,1 3 20 0,-3 2-4 16,0 0-45-16,-2 3-16 0,-1 2-4 16,-1 1 7-16,0 0-1 0,0 1 1 15,0 0-19-15,0 0-4 0,0 0-27 16,1 0-15-16,-1 0-23 0,1-1-52 16,0 1 51-16,3-2 34 0,0 0 2 15,-1 0-12-15,0 0-53 0,3-1-48 16,-3 0-66-16</inkml:trace>
  <inkml:trace contextRef="#ctx0" brushRef="#br0" timeOffset="20083.64">13529 6169 13 0,'0'0'91'0,"0"0"72"0,0 0 75 16,0 0-163-16,0 0-75 0,0 0-65 16,0 0 23-16,0 0-49 0,0 0 38 15,0 0 21-15,4 0 2 0,-1 0 4 16,3 2-23-16,-1 0 33 0,2 2 3 16,-1 1 13-16,3 1 23 0,-4 1 9 15,3 1-5-15,-4 0 2 0,1 1 7 16,-1 1-26-16,-4 0-10 0,0 1-59 15,0-1-52-15,0-2-29 0</inkml:trace>
  <inkml:trace contextRef="#ctx0" brushRef="#br0" timeOffset="27683.63">13749 10841 3 0,'0'0'33'0,"0"0"299"0,0 0-289 0,0 0-17 15,0 0-26-15,0 0 101 0,0 0 3 16,39-12-32-16,-29 8-10 0,-1 0-49 16,2 1-10-16,-1 0 1 0,-3 1-2 15,1 2-1-15,0 0 1 16,-3 0 11-16,0 0-10 0,-1 0 20 16,-1 0 6-16,-3 0 7 0,1 0 3 15,-1 0-3-15,0 0 0 0,0 0 0 16,0 0-10-16,0 0-13 0,0 0-13 15,0 0 0-15,0 0-13 0,1 0-7 16,0 0-2-16,3 0 21 0,0 0 1 16,0 0 13-16,2 0-13 0,-1 0 2 15,-1 0 1-15,1 0 0 0,-2 0 10 16,-1 0-9-16,0 0-1 0,1 0 0 16,-1 0 0-16,-1 0 0 0,-1 0-2 15,1 0 0-15,-1 0 0 0,0 0 1 16,0 0 11-16,0 0-10 0,0 0 1 15,0 0 9-15,0 0-11 0,0 0-2 16,0 0-2-16,0 0-1 0,0 0 0 16,0 0-10-16,0 0 12 0,0 0 0 15,0 0 1-15,0 0 1 16,0 0 0-16,0 0 2 0,0 0 14 0,0 0 0 16,0 0-17-16,0-2-121 15,-1 2-6-15,-5-3-143 0,2 1-239 16,15 9 395-16</inkml:trace>
  <inkml:trace contextRef="#ctx0" brushRef="#br0" timeOffset="28733.62">13339 6411 95 0,'0'0'22'0,"0"0"40"0,0 0 108 0,0 0-49 0,0 0-86 16,0 0-33-16,50-52-2 0,-37 36-30 16,3-1 30-16,-1 0 3 0,-1-1 53 15,2 2 68-15,-1-1-56 0,-1 4-22 16,-1 1-4-16,-5 3 17 0,0 3-27 16,-1 1-28-16,-3 3-1 0,-3 0 0 15,0 2-2-15,0 0 2 0,0 0-3 16,0-2 0-16,3 1-16 0,1-2 16 15,6-4 17-15,2-3-17 16,1-3-36-16,2-4-134 0,-3 3-84 16,1-10-208-16</inkml:trace>
  <inkml:trace contextRef="#ctx0" brushRef="#br0" timeOffset="29050.85">13489 6087 26 0,'0'0'385'16,"0"0"-199"-16,0 0-180 0,0 0-6 15,0 0-32-15,0 0 2 0,0 0-2 16,0 0 2-16,0 0-2 15,0 0 2-15,36-4 28 0,-27 8-9 16,2 4 11-16,-2-1 13 0,0 4-9 16,-1 2 9-16,0 1 6 0,-2 1-15 15,-1 1 9-15,-2-1-10 0,-1 3 20 16,-2 0 16-16,0 0-39 0,-4-2 0 16,0-1-163-16,1-4-82 0</inkml:trace>
  <inkml:trace contextRef="#ctx0" brushRef="#br0" timeOffset="29500.29">13681 5898 333 0,'0'0'368'0,"0"0"-208"0,0 0-115 0,0 0-41 0,0 0 15 16,0 0 1-16,0 0 22 0,0 0-42 15,0 0-6-15,0 0-60 16,1 1-25-16,-1 1 0 0,2 1-4 16,-1 4 95-16,3 1 4 0,-1 4 32 15,0 4 12-15,0 1-35 0,1 3-11 16,-1-2-2-16,-1 3-14 0,1-4-18 15,1-2 12-15,0 0 19 0,-1-1-1 16,1-5-8-16,1 1-3 0,-2-4-3 16,0-3-255-16,1-3-95 0</inkml:trace>
  <inkml:trace contextRef="#ctx0" brushRef="#br0" timeOffset="30184.21">13772 5919 485 0,'0'0'228'16,"0"0"-218"-16,0 0-10 0,0 0-75 15,0 0 10-15,0 0 39 0,0 0 22 16,0 0-22-16,0 0-10 0,0 0-6 15,24-6 3-15,-16 6 0 0,-3 2 18 16,3 4 21-16,-2 1 62 0,0 6 0 16,-4 0-23-16,-2 3-39 0,0 3-29 15,-2-1 9-15,-6 0-9 0,2-3 26 16,-2 2 1-16,3-4 1 0,0-5-15 16,2 1 3-16,2-3-13 0,1-1-16 15,0-2-11-15,1-2-38 0,2-1 36 16,2 0 22-16,0 0 33 0,5-4 36 15,1-4 6-15,1-4-9 0,3 1-17 16,-1-5 27-16,2 0-27 0,1 0-16 16,-3-1-16-16,-2 4-33 0,-2-1-36 15,-3 3 52-15,1 1 15 0,-5 2 18 16,0 3 16-16,-1-2 30 16,-1 3 78-16,-1 1 22 0,0 0-22 15,0 0 26-15,0 1-13 0,-1 0-16 16,-2 0-30-16,2 0 0 0,-1 0-3 15,1 2-10-15,1 0-9 0,-2 0-11 16,1 0-32-16,1 0-22 0,0 0-4 16,0 0-46-16,0 0-19 0,0 0-23 15,0 0-46-15,1 0 14 16,0 0 3-16,0 0-27 0,1 2 37 0,2 0 23 16,1 4 84-16,-1 2 46 15,2 4-20-15,-2 0-26 0,-2 1-69 16,-1 2 10-16,-1-3 36 0,-2 0 23 15,-3-4 35-15,-2-2 18 0,3-2-4 16,-3-1-17-16,3-3 27 0,-2 0 9 16,1 0 17-16,2-5-36 0,-1 1 62 15,3-2-20-15,0-3-36 0,1 2-29 16,0 1-26-16,0-4-34 0,6-1-32 16,2-4-61-16,3 1 26 0,3-6 36 15,-2 5-33-15,7-7-397 0</inkml:trace>
  <inkml:trace contextRef="#ctx0" brushRef="#br0" timeOffset="30867.14">13968 5859 33 0,'0'0'16'0,"0"0"303"0,0 0-94 0,0 0-65 0,0 0-42 15,0 0-47-15,0 0-12 16,0 0 26-16,0 0 29 0,0 0-4 15,0 0-54-15,-1 0-20 0,0 0-14 16,-1-2-22-16,-2 1-62 0,0 0-48 16,-1 1 93-16,-2 0-44 0,-1 2-60 15,2 2 56-15,-1 2 16 0,2 0 0 16,1 2 7-16,-1 1-7 0,4 2-33 16,1-1 4-16,0-2 6 0,5 0-29 15,2-1-107-15,4 1 113 0,2-2 40 16,2-1 33-16,3 0 22 0,-2-2 3 15,4 0 23-15,-4 1 7 0,-2 1 16 16,-2 2 42-16,-2-1-49 0,-8 3 1 16,-2 3-1-16,-5 0-25 0,-6 2 48 15,-7 2-26-15,-2 1-13 16,-6 1 3-16,-3-3 14 0,0 0-37 16,-1-3-5-16,3-3-1 0,7-4 13 15,4-3 92-15,7-2 2 0,4-2 105 16,5-7-199-16,0 0-13 0,7-7-72 15,5-4 43-15,12-11 9 0,16-9 7 16,13-11 13-16,5 0 0 0,-14 13-26 16,-12 6-443-16</inkml:trace>
  <inkml:trace contextRef="#ctx0" brushRef="#br0" timeOffset="38319.39">12242 5591 192 0,'0'0'248'0,"0"0"-202"0,0 0-46 15,0 0-59-15,0 0-48 0,0 0 84 16,0 0 23-16,0 0 3 0,38 3 46 15,-25-3-13-15,3 0-23 16,0 0 13-16,-2 0-13 0,-2 0-11 16,1 0-2-16,-6 0-2 0,0 2-11 15,-4-1 10-15,0 0-10 0,0 1 0 16,-2-1 0-16,0 1 13 0,-1 0 1 16,1-2 18-16,-1 2-3 0,0-1 7 15,0-1 29-15,0 0 10 0,0 2 7 16,0 0-53-16,0 0 33 0,-1 1 3 15,-3 0 4-15,-1-2 103 0,0-1-116 16,-3 0-41-16,2 0 0 0,-1 0 0 16,0 0 2-16,1 0-1 0,2 0 0 15,0 0 10-15,1 0 0 0,2 0 10 16,1 0-10-16,0 0-13 0,0 0-22 16,0 0-27-16,1 0-58 0,1 0-1 15,2-1 20-15,1 0 33 0,0-1 52 16,3 2 3-16,1-3 0 15,-1 1 2-15,0 0 17 0,-2 1-6 16,-1 0-10-16,-3 1-1 0,0 0 0 16,-2 0 34-16,0 0 45 0,0 0 10 15,0 0-12-15,-1 0-30 0,0 0-7 16,1 0 4-16,-1 0 9 0,0 0-26 16,0 0-26-16,1 0-3 0,0 0-1 15,0 0-64-15,-2 1-150 0,0 0-192 16,11-3-102-16</inkml:trace>
  <inkml:trace contextRef="#ctx0" brushRef="#br0" timeOffset="38784.41">11107 5719 166 0,'0'0'183'0,"0"0"-79"0,0 0-25 0,0 0-8 0,0 0-9 16,0 0 0-16,0 0 10 0,0 0-10 16,0 0-20-16,0 0 14 15,2 0-8-15,-1 1 5 0,-1-1-14 16,0 0-20-16,0 0-6 0,0 0-12 15,0 0-1-15,0 0 0 0,0 0-16 16,0 0-10-16,0 0-3 0,0 0 6 16,0 0-3-16,0 0-4 0,0 0-2 15,0 0-17-15,0 0-39 0,1 1 23 16,2 1 65-16,0 1 0 0,3-3-284 0,-19-6-180 16</inkml:trace>
  <inkml:trace contextRef="#ctx0" brushRef="#br0" timeOffset="45284.08">13605 6179 166 0,'0'0'199'0,"0"0"-111"0,0 0-45 0,0 0-28 0,0 0-15 15,0 0-16-15,0 0 3 0,0 0 13 16,0 0-2-16,0 0-16 0,-26 4-21 16,29-7-10-16,0-1-28 0,3-1 77 15,0-1 42-15,3 0 14 0,0-1-4 16,0-1-20-16,3-1-9 16,2-2-22-16,3-1-1 0,1-1-2 15,5-1 2-15,2-3-2 0,6-1 1 0,-1-2 1 16,5-1-3-16,-3 1-14 15,1-1 16-15,-1 1-1 0,-4 0 0 16,-3 3-1-16,-4 0 3 0,-3 4 10 16,-4 4-7-16,-4 2-3 0,-5 3-3 15,-1 4 3-15,-4 0 23 0,0 0 20 16,0 0 9-16,-2 0-10 0,-2 0 20 16,1 0-62-16,-1 1-18 0,-1 2 17 15,1-2 1-15,-1 1 0 0,1-1 2 16,1 0 0-16,0 0-2 0,-2 1 0 15,0 1-13-15,-2 1 0 0,1 2 11 16,-4 1-15-16,-3 2-28 0,1 0-144 16,-2 2 185-16,0-2-178 0,-1 1 68 15,0-1 114-15,2-2 6 0,2-2 14 16,3 1-20-16,2-3-134 0</inkml:trace>
  <inkml:trace contextRef="#ctx0" brushRef="#br0" timeOffset="46433.44">14029 6089 78 0,'0'0'79'0,"0"0"-53"0,0 0 9 0,0 0-35 0,0 0 17 16,0 0 68-16,0 0-17 0,0 0-19 15,0 0-46-15,-13-9-3 0,13 11-39 16,0 2-26-16,-1 3 13 0,-1 4 19 16,-1 3-11-16,1 1 44 0,0 0 19 15,2 2 17-15,0-3-23 0,0 0 7 16,6-3-20-16,-2-2 0 0,0-2-3 16,3-3-19-16,-4 0-66 0,2-2 88 15,1-2 1-15,-4 0 21 0,-1 0 5 16,2 0 5-16,-1-2 7 0,0-2 0 15,-1 0 1-15,1-5 2 0,0 2-6 16,0-2-20-16,3-2-13 0,-3 3 14 16,0 1-1-16,-1 1 4 15,-1 4 2-15,0 0 27 0,0 2 0 16,0 0-49-16,0 3-39 0,-3 2 3 0,-2 4-29 16,0 1 32-16,1 3 31 15,-3-3-14-15,4 1 13 0,-3-3-50 16,4-2-77-16</inkml:trace>
  <inkml:trace contextRef="#ctx0" brushRef="#br0" timeOffset="46800.07">14196 6028 82 0,'0'0'133'0,"0"0"-55"0,0 0-32 0,0 0-46 0,0 0-61 15,0 0-72-15,0 0 74 0,0 0 26 16,0 0-6-16,4 40 26 0,0-34 12 16,1 0 1-16,1-1 0 15,-2-3 0-15,1 0 0 0,-2-1 0 16,-2 0 0-16,1-1 0 0,-2 0 15 15,0 0 148-15,0 0-13 0,0 0-32 16,0 0-14-16,0 0-6 0,0 0-17 16,0 0-74-16,0 0-7 0,0 0 0 15,0 0 0-15,0 4-62 16,1 3-65-16,-1 3 65 0,0 6 49 0,0 4 13 16,0 5 1-16,-1 1 15 0,-4-3 4 15,0-3-20-15,-1 1-321 0</inkml:trace>
  <inkml:trace contextRef="#ctx0" brushRef="#br0" timeOffset="47534.08">14103 10984 615 0,'0'0'388'0,"0"0"-388"0,0 0 0 0,0 0-81 15,0 0-43-15,0 0 65 0,0 0 43 16,40 3-66-16,-30-5-149 0,4-3-179 16</inkml:trace>
  <inkml:trace contextRef="#ctx0" brushRef="#br0" timeOffset="52350.84">20875 11603 78 0,'0'0'20'0,"0"0"-20"0,0 0-98 0</inkml:trace>
  <inkml:trace contextRef="#ctx0" brushRef="#br0" timeOffset="52550.85">20857 11648 316 0,'0'0'268'0,"0"0"-148"0,0 0-120 16,0 0-22-16,0 0-249 0,0 0-140 15</inkml:trace>
  <inkml:trace contextRef="#ctx0" brushRef="#br0" timeOffset="52783.59">20851 11409 267 0,'0'0'40'16,"0"0"308"-16,0 0-237 0,0 0-78 16,0 0-14-16,0 0 4 0,0 0 0 0,0 0-23 15,0 0-26-15,0 0-85 16,1-8-156-16,-4 3-59 0</inkml:trace>
  <inkml:trace contextRef="#ctx0" brushRef="#br0" timeOffset="53167.1">20917 10755 235 0,'0'0'16'0,"0"0"176"0,0 0-81 0,0 0-88 0,0 0-23 0,0 0-107 16,0 0-151-16</inkml:trace>
  <inkml:trace contextRef="#ctx0" brushRef="#br0" timeOffset="53433.59">21035 10450 610 0,'0'0'205'0,"0"0"-205"0,0 0-3 16,0 0-36-16,0 0-10 0,0 0-3 16,0 0 39-16,0 0-121 15,0 0-156-15</inkml:trace>
  <inkml:trace contextRef="#ctx0" brushRef="#br0" timeOffset="68666.89">21044 9054 101 0,'0'0'111'0,"0"0"-59"0,0 0-19 0,0 0 12 16,0 0-5-16,0 0-11 0,0 0 0 15,0 0-26-15,0 0-3 0,0-7-11 16,1 7-3-16,0 0-8 0,0 0-1 16,0 0-7-16,2 0 29 15,1-1 1-15,3-1 17 0,2-3 22 16,1-1-13-16,1-2 0 0,1 0-3 15,-1-1-10-15,-1-1-10 0,1 3-1 16,-4 2 11-16,-2 2-12 0,-1 1 19 16,-1 0-17-16,-1 2 20 0,-1 0 33 15,-1 0-54-15,0 0 27 0,1 0-13 16,-1 2-12-16,0-1 9 0,0 0 13 16,0-1-10-16,-1 2 36 0,-5-1-52 15,2 1-16-15,-2 0 14 0,1 0 2 16,1 0 1-16,0 0 12 0,0-1 3 15,3 0 20-15,1-1 0 0,0 0-36 16,0 0 0-16,0 0-20 0,0 0-3 16,0 0 7-16,0 0 13 0,2 0-13 15,0 0 13-15,1-2-59 0,0 2-12 16,1-2 74-16,0 2 6 0,2 0 17 16,1 0-4-16,-1 0-15 15,-1 0 15-15,1 0-17 0,-2 0 2 16,0 0-4-16,0 0 2 0,-2 0-2 15,-2 0-2-15,0 0 1 0,0 0 1 16,0 0 55-16,0 0-3 0,0 0-9 16,-2 2-11-16,-3 2-32 0,-1 2-19 15,-3 1 16-15,0 0 3 0,-1 1 1 16,3 0 19-16,1-2-4 0,2-1-4 16,3-4-12-16,1-1-36 0,0 0-3 15,3 0-19-15,0-1-27 0,-1-2 49 16,0 2 36-16,2-1 20 0,0 0 42 15,-1-2-10-15,1 1-30 0,2 0-18 16,-4-1-1-16,0 1-1 0,-1 2 0 16,0 0 31-16,0 1-7 0,-1 0 0 15,0 0 3-15,0 2 11 0,0-1-18 16,-2 1-18-16,1-2 8 0,0 1-12 16,0 1-13-16,0-1-7 0,0 1 4 15,-2-1 15-15,3-1 1 16,0 0 2-16,0 0 1 0,0 0 0 15,0 0-1-15,0 0-2 0,0 0-3 16,0 0 0-16,0 0 1 0,0 0 2 16,0 0-1-16,0 0-2 0,0 0 0 15,0 0-20-15,0 0 10 0,0 0-3 16,0 1-10-16,-3 2-59 0,-1 2-133 16,1-2-138-16,13-15 126 0</inkml:trace>
  <inkml:trace contextRef="#ctx0" brushRef="#br0" timeOffset="71150.85">23866 7908 155 0,'0'0'128'0,"0"0"-73"0,0 0-29 0,0 0-6 0,0 0 9 16,0 0-6-16,0 0-11 0,0 0-12 15,0 0-20-15,-1 0-9 0,1 0 26 16,0 0 3-16,0-2 1 0,0 2 2 15,0 0-3-15,1 0-2 0,-1 0-31 16,2 0 4-16,0 0-14 16,2 0 4-16,3 0 39 0,3 0 62 15,2 0-3-15,3-4-17 0,3 2-19 16,-1-2-23-16,-1 1 0 0,1-2-3 16,-2 2 0-16,-3-2 3 0,-3 4 1 15,-2-1 2-15,-3-1 10 0,-1 2 0 16,-2 1 13-16,-1 0 20 0,0 0-4 15,0 0-6-15,0 0-7 0,0 0-2 16,0 0-27-16,-3 0 0 0,-1 1-30 16,-3 2-32-16,-2 0-52 0,-3 3-13 15,-2 1 83-15,-1 0 44 0,2-1 27 16,2 1 21-16,2-3 11 0,5 0-7 16,1-2-16-16,3-2-33 0,0 0-3 15,2 0-52-15,0 0 3 0,0 0 10 16,-1 0 16-16,3-2 9 0,2 2 14 15,1-4 26-15,4 1 4 0,3-3-7 16,2 0-10-16,0 0-12 16,-1 0-1-16,0 2 0 0,-3-2-4 15,-2 5 2-15,-3-1-17 0,-3 2 18 16,-3 0 1-16,-1 0 9 0,0 0 37 16,0 0 13-16,0 0 9 0,0 0 10 15,-2 0 24-15,-3 0-31 0,-2-2-45 16,-1 2-26-16,-4 0-42 0,5 0 42 15,-2 0 12-15,4 0 4 0,2 0 4 16,3 0-20-16,0 0-11 0,0 0-18 16,2 0-63-16,-1-1-6 0,2 0 23 15,0 1 7-15,3-4 35 0,3-2 14 16,0-2-69-16</inkml:trace>
  <inkml:trace contextRef="#ctx0" brushRef="#br0" timeOffset="72951.39">23162 8879 293 0,'0'0'248'0,"0"0"-114"0,0 0-66 0,0 0-55 15,0 0-13-15,0 0-78 0,0 0-10 16,0 0-3-16,0 0 22 0,0 0 37 16,23-2 9-16,-11 0 10 0,2 2 0 15,5 0 0-15,0 0 12 16,4 0 0-16,2 0 1 0,1 0 1 16,5 0 1-16,5 0 1 0,8 0 20 15,8 0-7-15,2 0 14 0,-3-3 9 16,-12-2 3-16,-11 2-9 0,-5 0-10 15,-2 1-10-15,-1-3-10 0,2 2 13 16,0 0-14-16,-7 1 0 0,-4 0 1 16,-4 2-1-16,-2 0 11 0,-4-2 0 15,0 2 3-15,0 0 4 0,-1 0 9 16,0 0 4-16,0 0 19 0,0 0 52 16,-3 0-19-16,-4-3-85 0,-3-1-78 15,-7 0-147-15,-11 2 143 0,-12 2-126 16,-10 6-151-16</inkml:trace>
  <inkml:trace contextRef="#ctx0" brushRef="#br0" timeOffset="73366.5">23536 8854 192 0,'0'0'229'0,"-42"7"-115"16,17-3-26-16,-1 0-10 16,5 0 0-16,4-2-19 0,5 0-4 15,4-2-2-15,7 0-8 0,1 0-45 16,0 0 0-16,2 0-91 0,2 0-46 16,-2 0 36-16,0 0 26 0,1 0 20 15,2-2 38-15,2 2 1 0,5 0 14 16,1-2 2-16,3 1-1 0,4-2 1 15,4 0 0-15,1 1 1 0,3-2 0 16,6-2-1-16,4 2 0 0,10-4 3 16,4 1 13-16,3-4-12 0,-10 4 12 15,-12 0-13-15,-11 2 20 0,-5 1-7 16,1 2-15-16,0-2 2 0,-1 1-1 16,-7 1 14-16,-4 2 7 0,-3 0 23 15,-2 0 113-15,-1 0 17 0,0 0-45 16,0 0 15-16,0 0 4 0,0 0-49 15,0 0-20-15,0 0-13 16,0 0-6-16,0 0-20 0,0 0-19 16,0 0-20-16,0 0 1 0,0 1-3 15,0-1-1-15,0 0-2 0,0 0-15 16,0 0 14-16,0 0-13 0,0 0 3 16,0 0 11-16,0 0 1 0,0 0-1 15,0 0 2-15,0 0-1 0,0 0-1 16,0 0-1-16,0 0 0 0,0 0 1 15,0 0 0-15,0 0 2 0,0 0-1 16,0 0-1-16,0 0-121 0,-1 0-173 16,-5 0 15-16,1-1-58 0,-7-7-9 15,36 17-10-15</inkml:trace>
  <inkml:trace contextRef="#ctx0" brushRef="#br0" timeOffset="78866.64">23217 8814 160 0,'0'0'91'0,"0"0"-13"0,0 0-12 0,0 0-54 0,0 0-11 0,0 0-1 16,0 0 3-16,0 0 114 15,0 0-16-15,2-2-69 0,-1 1-32 16,0 1-49-16,2 0-39 0,1 0 88 16,1 0 16-16,1 2 1 0,3 0-17 15,1 2 0-15,1-1-4 0,-1 1 2 16,2 1-11-16,-2-1 11 0,2-2 1 15,0 1-16-15,2-1-5 0,2-2-1 16,0 0 11-16,4-2 12 0,1-3 26 16,6 1 0-16,2-3 13 15,2 2 39-15,3-2 27 0,1 2-43 16,-1 1-40-16,-2-2-22 0,-3 4-1 16,-7 0 1-16,-2-1-3 0,-8 3-16 15,-4-1 15-15,-4 0 4 0,-3 1 0 16,-1 0 49-16,0 0-6 0,0 0-14 15,0 0-6-15,0 0-10 0,0 0-11 16,0 0 1-16,0 0 10 0,0 0-10 16,0 0 1-16,0 0-4 0,0 0-1 15,0-1-2-15,0 1 3 0,0 0 3 16,0 0 10-16,0 0-10 0,0 0 10 16,0 0-10-16,0 0 14 0,0 0-15 15,0 0 1-15,0 0 0 0,0 0-1 16,0 0 0-16,0 0-2 0,0 0 0 15,0 0 0-15,0 0 0 0,-1 0-2 16,-6-1-60-16,4 0-110 0,-9-5-236 0,35 14 18 16</inkml:trace>
  <inkml:trace contextRef="#ctx0" brushRef="#br0" timeOffset="83050.86">20902 9008 26 0,'0'0'52'0,"0"0"-39"0,0 0-13 0,0 0 4 15,0 0-3-15,0 0 31 0,0 0-12 16,0 0-4-16,0 0 59 0,2 3-42 15,-2-3-32-15,0 0-1 0,1 0-2 16,-1 0-1-16,0 0-13 0,1 0-7 16,-1 0-9-16,3 0-24 0,-2 0 20 15,2 0 33-15,0 0 0 0,0 0 3 16,0 0 13-16,-1 0 16 16,-1 0 4-16,0 0 6 0,-1 0 0 15,0 0 7-15,0 0 13 0,0 0 12 16,0 0-15-16,0 0-11 0,0 0-25 15,0 0-17-15,0 0-3 0,0 0-2 16,0 0-1-16,0 0 1 0,0 0 0 16,0 0 2-16,0 0 2 0,0 0-1 15,0 0-1-15,0 0-1 0,0 0-2 16,0 0 0-16,0 0 1 0,1 0-18 16,0 0-29-16,2 4-208 0</inkml:trace>
  <inkml:trace contextRef="#ctx0" brushRef="#br0" timeOffset="89033.54">20626 5157 101 0,'0'0'42'0,"0"0"-22"0,0 0-20 0,0 0-13 16,0 0-85-16,0 0 46 0,0 0 52 16,0 0 0-16,0 0 0 0,32 3 0 15,-22 0 0-15,1 1 0 0,2 2 0 16,-2 1 0-16,1-1 0 0,0 1 0 15,-2-2 0-15,1 1 0 0,-1-2 0 16,2-2 16-16,0 0-12 0,2-2 18 16,2 0-9-16,-1-2-13 0,2-2 4 15,0 0 12-15,1-2-16 16,-1 3-1-16,0 0 1 0,-2 0 16 16,1 3-16-16,-3 0-13 0,-2 2 13 15,-1 2 7-15,-2 1-7 0,-1 1-17 16,-2-1 1-16,0 1 13 0,-1 0 1 15,-2-3-1-15,-1 1 0 0,0-2-10 16,-1-1 13-16,1-1 23 0,-1 0 36 16,0 0 9-16,0 0-19 0,0-2-3 15,0 1 12-15,0 0-48 16,-3-1-10-16,-2 1-2 0,0 1 0 0,-1-3 2 16,0 3 0-16,-1-2 0 15,1 1 0-15,-1 0-2 0,0 1-15 16,-1-2 16-16,0 2 0 0,-1 0-22 15,-1 0 10-15,-1 2-13 0,0 2-101 16,-2 0 6-16,1 4 116 0,-1-3 5 16,0 1 0-16,2-1 0 0,0 1 0 15,3-3 0-15,-1-1 0 0,2-1 10 16,2-1 3-16,1 0 4 0,1-2-17 16,1-1-29-16,1 2 18 0</inkml:trace>
  <inkml:trace contextRef="#ctx0" brushRef="#br0" timeOffset="90866.94">21118 5169 7 0,'0'0'192'0,"0"0"-153"0,0 0-26 0,0 0-10 15,0 0-3-15,0 0-3 0,0 0 3 16,0 0 1-16,0 0 12 0,0 0-12 15,3 0-1-15,-3 0-2 0,0 0-17 16,0 0-30-16,0 0-59 0,3 0 75 16,1 0 11-16,1 0 21 0,0-2 1 15,2-1 2-15,-1 1 11 0,1-1-10 16,-2-1-2-16,2 2 0 0,-3 0 2 16,1-2 10-16,-1 3 7 0,0-2-20 15,2 0 1-15,-3 1-1 0,-1 0 0 16,0 1 1-16,0-1 1 0,-1 2 1 15,0-1 10-15,0 1 36 16,-1-2 48-16,0 2-2 0,0-2-1 16,0 2-28-16,0 0-24 0,0-2-9 15,0 2-1-15,0 0-2 0,0 0 12 16,-1 0-13-16,1 0 1 0,-1 0-4 16,1 0-7-16,0 0-2 0,-1 0-14 15,0 0 0-15,1 0 10 0,0 0-12 16,0 0 0-16,0 0-1 0,-1 0 0 15,1 0-2-15,0 0-11 0,0 0 10 16,0 0-13-16,0 0-1 0,0 0 4 16,0 0 10-16,0 0-13 15,0 0 14-15,0 0 2 0,0 0 0 16,0 0 0-16,0 0-2 0,0 0 2 16,0 0 3-16,0 0 10 0,0 0 3 15,0 0 4-15,0 0-4 0,0 0-3 16,0 0-10-16,0 0 0 0,0 0-3 15,0 0-1-15,0 0-2 0,0 0 0 16,0 0 3-16,0 0 2 0,0 0 24 16,0 0 0-16,0 0-3 0,0 0 0 15,0 0 0-15,0 0-10 0,0 0-10 16,0 0 20-16,0 0-20 0,0 0 0 16,0 0-1-16,0 0-2 0,0 0-1 15,0 0 0-15,0 0-2 0,0 0-10 16,0 0 11-16,0 0-2 0,0 0 1 15,0 0 1-15,0 0 0 0,0 0 0 16,0 0-11-16,0 0-4 0,0 0-2 16,0 0-1-16,0 0 4 0,0 0-4 15,0 0 4-15,0 0 16 0,0 0 1 16,0 0 22-16,0 0-4 16,0 0 8-16,0 0-1 0,0 0-7 15,0 0-6-15,0 0 10 0,0 0-3 16,0 0-7-16,0 0-11 0,0 0-2 15,0 0-2-15,0 0-1 0,0 0 0 16,0 0 0-16,0 0 0 0,0 0-14 16,0 0 15-16,0 0 0 0,0 0-1 15,0 0 0-15,0 0 0 0,0 0 0 16,0 0 1-16,0 0 2 0,0 0 1 16,0 0 0-16,0 0 1 0,0 0 0 15,0 0 11-15,0 0-10 0,0 0 0 16,0 0 10-16,0 0-10 0,0 0-1 15,0 0-2-15,0 0 0 0,0 0-1 16,0 0 0-16,0 0-12 0,0 0 11 16,0 0-11-16,0 0 10 0,0 0-1 15,0 0 1-15,0 0 3 16,0 0 1-16,0 0 16 0,0 0 5 16,0 0-2-16,0 0-1 0,0 0-2 15,0 0-4-15,0 0 0 0,0 0-10 16,0 0 0-16,0 0 0 0,-2 0-3 15,0 0-4-15,0 0-9 0,1 0 10 16,0 0-10-16,0 0 10 0,0 0-17 16,-3 0-65-16,2 0-201 0,18 0-397 15</inkml:trace>
  <inkml:trace contextRef="#ctx0" brushRef="#br0" timeOffset="96467.02">20620 5356 91 0,'0'0'189'0,"0"0"-120"0,0 0-17 0,0 0-23 0,0 0 1 16,0 0-11-16,0 0 4 0,0 0-21 16,0 0 11-16,11-11 7 15,-9 11-17-15,1 0 0 0,0 0 1 16,1-1 12-16,0-1-3 0,3-1 20 16,1-2 16-16,1-2-23 0,5-2 6 15,2 0 30-15,2-3-16 0,1 1-14 16,1 1-15-16,-1 0-17 0,-3 3-2 15,-3 3-28-15,-3 2-45 0,-4 2-84 16,-6 3-80-16</inkml:trace>
  <inkml:trace contextRef="#ctx0" brushRef="#br0" timeOffset="100083.52">6003 7349 49 0,'0'0'6'0,"0"0"-3"0,0 0 378 0,0 0-228 15,0 0-74-15,0 0-79 0,0 0-59 16,49-23 52-16,3 13 7 15,22-6 30-15,14-2-7 0,5-1-7 16,2-1-13-16,-4 3 9 0,2 2-12 0,2-3-2 16,-2 5 2-16,0 3-2 15,-3-2-11-15,-4 7 9 0,-4-1 1 16,-5 1 1-16,-2 3-11 0,-1 0 13 16,-5 2 20-16,0 0-4 0,-1 0 3 15,-2 0 4-15,-3 0 3 0,-2 0-9 16,-4 0-14-16,-1 0 10 0,-2 0-11 15,-2 0 14-15,0-2 1 0,-8-2-14 16,-9 1 10-16,-7 1-12 0,-9 1 11 16,-7 1-12-16,-1 0 0 0,-1 0 0 15,-3 0-15-15,-4 0-5 0,-2 0 20 16,-1 0 36-16,0 0-3 0,0 0-20 16,0 0-13-16,0 0-23 0,0 0-13 15,0 2 3-15,-1 1 20 16,0 4 13-16,-1 0 30 0,-3 4-30 15,-4 1-43-15,-1-2-217 0</inkml:trace>
  <inkml:trace contextRef="#ctx0" brushRef="#br0" timeOffset="100916.94">2567 8035 117 0,'0'0'59'0,"0"0"78"0,0 0-137 0,0 0-101 0,0 0-16 0,0 0 74 16,41-21 30-16,-32 17 11 0,-5 0 1 16,0 2 0-16,-3 2 1 0,-1 0 28 15,0 0 54-15,0 0 58 0,0 0-33 16,0 0-90-16,0 2-17 0,2-2-105 16,0 2-28-16,3 2 80 0,3 0 53 15,3 1 20-15,1 0-7 0,7 2 10 16,4-3 23-16,5 0 45 0,3-1 26 15,3-1-48-15,3-1-43 0,-2-1-23 16,3 1-3-16,3-1 2 0,8 0 2 16,10-2 48-16,6-4 0 0,5-1-13 15,2-5-3-15,3 2 45 0,2 0-29 16,0 4-16-16,-2 0-34 16,-2 3 15-16,-7 2-14 0,-6 1 20 15,-12 0-7-15,-16 1-14 0,-10 1 28 16,-5 1-27-16,0 1-3 0,-3 0-3 15,-1 1-14-15,-4-1-5 0,-6-1-24 16,-2-1 26-16,-1-1 20 0,0-1 36 16,-1 0 26-16,0 0 3 0,-1 0 0 15,-1 0-9-15,-1 0-17 0,0 0-39 16,2 0-17-16,-3 0-9 0,-1 0-88 16,-1 0-108-16,2 0-222 0</inkml:trace>
  <inkml:trace contextRef="#ctx0" brushRef="#br0" timeOffset="101588.84">5821 7716 124 0,'0'0'300'0,"0"0"-121"0,0 0-110 0,0 0-30 16,0 0 16-16,0 0-32 0,0 0-23 15,0 0-3-15,0 0-66 0,0 0 1 16,-4-31-1-16,15 32 69 0,6 3 2 15,6-2 11-15,13 1 29 0,15-1-16 16,18-2-24-16,11 0 24 0,3-5-9 16,2-1-4-16,-5 2-10 0,2-1 10 15,2 1-13-15,-1 1-3 0,0 3 2 16,1 0-12-16,-1 0 13 0,-1 3-2 16,-6 6 2-16,-3-1-2 0,-4 3-1 15,-6 1 0-15,-5 2-10 16,-3-2-4-16,-3 1 4 0,-4-1 11 0,-3 1 0 15,-8-4 2-15,-7-2 25 16,-7-1 8-16,-2-3-14 0,1 3-18 16,2-1 13-16,0 0-11 0,-2 0-3 15,-4-2 16-15,-3 1 7 0,1-1-1 16,-5-1-20-16,-1 0 11 0,-2 2-10 16,1-4 20-16,-6 2-20 0,0 0-3 15,-2-2-10-15,-1 1-42 0,0 0-23 16,-4 0 3-16,-2 0 10 0,-3 1-19 15,-3 2-63-15,-5 0-51 0,2 0 45 16</inkml:trace>
  <inkml:trace contextRef="#ctx0" brushRef="#br0" timeOffset="102967.87">3073 8581 26 0,'0'0'3'0,"0"0"14"0,0 0 15 0,0 0 252 16,0 0-170-16,0 0-45 15,0 0 6-15,0 0-20 0,0 0-9 16,0 0 6-16,-17-19-52 0,17 19-7 16,1 0-55-16,4 0-42 0,0 1-18 15,4 2 122-15,2 1 4 0,3 1-1 16,3-1-1-16,1-1 0 0,4 1 11 15,1-1 23-15,4 0-36 0,1-1-1 16,3-1-15-16,10-1-14 0,5 0 28 16,9 0 1-16,0 0-1 0,0 0-11 15,-4 0 13-15,0 0-1 16,4 0 1-16,4-1 13 0,4-1-13 0,1-1-2 16,4 2-47-16,0-1 0 15,1 2 36-15,0-1 11 0,0 0-8 16,4 0 7-16,0 1 6 0,-1-1-3 15,0 0 2-15,-1 0 0 0,-1-1-2 16,-2 1-13-16,3-1-10 0,-2 2 23 16,2 0 30-16,0 0-8 0,0 0-22 15,-3 2-1-15,1 1-2 0,-3 1-16 16,0-2-8-16,0 2-15 0,0 0 42 16,-1 2 13-16,1-1 23 0,1 0-20 15,1 1 7-15,4-5-20 0,1 1 27 16,2 0 2-16,2-2-22 0,2 0-10 15,0 0 0-15,1 0 10 0,-2 0-10 16,-4 0 3-16,-4 0-1 0,-5 2-2 16,-4 3 0-16,-4 0-2 0,-2 3-14 15,-3-2 16-15,-1 1 0 0,-2 0-3 16,-2 0-17-16,-1 2-3 0,-1-1 23 16,-2-2 13-16,-6 1 33 15,-8-1-14-15,-6-2-12 0,1-2 3 16,0 2-22-16,5-1 15 0,2 1 4 15,-1-2-7-15,-5 1 0 0,-2-1 0 16,-3 0-13-16,-4 0 3 0,-3-1 14 16,-3 1 2-16,-2 0-6 0,-1-1 7 15,-3 0-7-15,0 1-11 0,-2-2 12 16,0 1-14-16,-2-1-11 0,0 2 11 16,1-2 29-16,-1 0 24 0,0 0 5 15,0 0-9-15,0 0-13 0,0 0-20 16,0 0-15-16,0 0 1 0,0 0-2 15,0 0 0-15,-1 0 0 0,-1 0-87 16,-12-7-363-16,30 14 41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29:45.287"/>
    </inkml:context>
    <inkml:brush xml:id="br0">
      <inkml:brushProperty name="width" value="0.05292" units="cm"/>
      <inkml:brushProperty name="height" value="0.05292" units="cm"/>
      <inkml:brushProperty name="color" value="#FF0000"/>
    </inkml:brush>
  </inkml:definitions>
  <inkml:trace contextRef="#ctx0" brushRef="#br0">3941 7020 326 0,'0'0'153'0,"0"0"79"0,0 0-147 0,0 0-46 15,0 0 16-15,0 0 7 0,0 0-59 16,0 0-3-16,0 0-19 15,-27-5-14-15,27 4 1 0,0 1 5 16,0 0-5-16,0 0-7 0,0 0 9 16,0 0 4-16,0 0-19 0,0 0 6 15,1 0-1-15,1 1-28 0,4-1-70 16,4 0 138-16,6 0 85 0,7 0-36 16,10-1 19-16,10-3-9 0,13-3 19 15,4 2-32-15,-5 1-10 0,-2 0 19 16,-9 2-29-16,1 2 3 0,-11 0 7 15,-4 0-10-15,-12 0-26 0,-1 0 1 16,-1 2-2-16,-2 0 1 0,-2-1-2 16,-7 0-11-16,-1 0 13 0,-2-1 22 15,-1 0-16-15,-1-1-6 0,1-1-277 16,-2-17-342-16</inkml:trace>
  <inkml:trace contextRef="#ctx0" brushRef="#br0" timeOffset="1552.53">6102 7550 52 0,'0'0'16'0,"0"0"30"0,0 0-43 16,0 0 76-16,-37 11-30 0,33-11 26 15,1 1 150-15,2-1-150 0,0 0-36 16,1 0-26-16,0 0-13 0,0 0 0 16,0 0-75-16,0 0-33 15,1 0-45-15,4 0 35 0,1 1 83 16,3 2 35-16,4 1 0 0,4 2 0 15,4-2 0-15,5 1 13 0,2 1-13 16,11 0 0-16,9 1 12 0,11-3-12 16,3 3 3-16,-1-2 0 0,-4-2 20 15,-5-2-10-15,1-1 23 0,3 0 19 16,3-1 46-16,3-4 23 0,5 4-26 16,-1 0-23-16,4 1-33 0,0 2-15 15,-3 4-11-15,-1 5-15 0,-4-1 1 16,-4 3 0-16,-3 1-2 0,-3 0-2 15,-6-1-17-15,-8 1 19 0,-8-4 0 16,-10-3-36-16,-1-1 36 0,1 2-13 16,1 0 13-16,3-2 6 0,-2 2 18 15,-3-1-23-15,-1-1-1 16,-4 1 3-16,2-2 23 0,-3 1 7 0,-1-1-30 16,0 1 43-16,-1 1 0 15,0-3 6-15,-2 0-16 0,-2 1-10 16,-1-3-7-16,-3 0-17 0,0-1 2 15,-2 0 25-15,-1-1 26 0,0 0 1 16,0 1 28-16,0-1 21 0,0 0-11 16,0 1-19-16,0-1-26 0,0 0-4 15,-1 0-3-15,-1 0-12 0,0 0-30 16,-3 0-13-16,0-1 9 0,0 0-12 16,-2 0 0-16,3 0-7 0,-3-1 20 15,3 2-20-15,1-2 4 0,0 2-21 16,2-2-168-16,1-2-62 0,0-2-17 15,0-1-257-15</inkml:trace>
  <inkml:trace contextRef="#ctx0" brushRef="#br0" timeOffset="2482.41">7326 6838 215 0,'0'0'33'0,"0"0"-33"0,0 0 0 0,0 0-56 0,0 0 7 16,0 0 27-16,54 23 22 0,-14-16 39 16,16 0 33-16,6 0 113 0,3 1-87 15,-3 0-75-15,-3 2 6 0,-3 2 4 16,2 0-31-16,1-2 10 0,0 1-11 16,0 0 21-16,0-2-9 0,2 0-12 15,-2 1 87-15,-3-4-3 0,-2-1-7 16,-6 2-32-16,-9-3 6 0,-11-1-7 15,-10 0-12-15,-5-2-17 0,-2 1 7 16,-1-1-23-16,-6 1 23 0,-4-2 52 16,-4 0 44-16,-10 0-119 15,1 0-280-15,-23 0-326 0</inkml:trace>
  <inkml:trace contextRef="#ctx0" brushRef="#br0" timeOffset="3816.08">16011 9025 207 0,'0'0'257'0,"0"0"-87"0,0 0-79 0,0 0-91 16,0 0-39-16,0 0-173 0,0 0 212 16,0 0 26-16,79 30 111 0,-10-23-29 15,13-3 22-15,5-3-23 0,2-1 37 16,-5-5-66-16,6 0-13 15,2-3-19-15,2 1-17 0,1 0 4 0,-4-2-4 16,-7 1-10-16,-9 1-15 0,-12 0-2 16,-15 4-2-16,-14 0-16 0,-14 3-4 15,-8 0 4-15,-3 0-10 16,-2 0-4-16,-6 0 30 0,-1 0 124 16,-7 0-39-16,0 0-60 0,-6-4-25 15,0-4-82-15,-1-1-94 0,-1-5-6 16,3-2 29-16,4-5 19 0,1-4-126 15,5-3-93-15,2 6 136 0</inkml:trace>
  <inkml:trace contextRef="#ctx0" brushRef="#br0" timeOffset="3985.56">17176 8715 653 0,'0'0'183'0,"0"0"-92"16,0 0-36-16,0 0-19 0,0 0-36 15,0 0-29-15,0 0-10 0,0 0-46 16,0 0-78-16,0 0 163 15,50 17 157-15,-28-9-4 0,7 5-62 16,2 4-55-16,2 4-20 0,1 5-3 16,-6 10 0-16,-8 12-13 0,-19 11-32 15,-14 2-148-15,-26-4-18 0,-10-8-236 16,8-17 97-16</inkml:trace>
  <inkml:trace contextRef="#ctx0" brushRef="#br0" timeOffset="4916.08">16123 6046 372 0,'0'0'186'0,"-45"7"-33"0,32-3-39 0,4-1 7 0,3-1-43 16,6 0-22-16,2 2-56 16,10-1-78-16,11 4 42 0,18 2 36 15,22-3 46-15,15-3 16 0,9-3-23 16,2-1-23-16,-6-3 4 0,1 0-17 15,-1 1 16-15,-7-1-19 0,-6 2-40 16,-10-2 39-16,-9 0-37 0,-13 0 36 16,-10 0 2-16,-10 2 0 0,-3 1 13 15,-1-1 10-15,-2 0-4 0,-4 0 1 16,-3-1 9-16,-5 1-26 0,0-4-3 16,-3-3-136-16,-1-4-47 0,-1-5-45 15,-2-2 32-15,0 0 147 16,-6 1 49-16,-2-1 17 0,-3 3-1 0,-2 3 39 15,0 1-38-15,-1 4 38 16,4 4 43-16,0 1 32 0,7 2-32 16,5 2 3-16,4 0-49 0,1 0-52 15,6 6-107-15,3 2 104 0,5 2 6 16,3 1 23-16,4 3-7 0,7 1 11 16,0 3 2-16,4 3 1 0,1 10-17 15,-2 16 30-15,-19 17-46 0,-17 5-101 16,-12-15-235-16,-21-13-366 0</inkml:trace>
  <inkml:trace contextRef="#ctx0" brushRef="#br0" timeOffset="8698.98">18226 10832 264 0,'0'0'147'0,"0"0"-98"0,0 0-31 0,0 0-18 0,-42-3-26 0,30 3 7 15,1-1 19-15,3 1 1 0,2-1 18 16,3 0 60-16,1 1 25 0,1 0-19 16,1 0-56-16,0 0-29 0,0 0-20 15,3 0-146-15,0 2-10 0,0 1 10 16,6 3 94-16,1 1 33 15,5 1 24-15,2 0 15 0,7 2 29 16,5-2 10-16,1-2 4 0,5-1 25 16,1-1 10-16,-2 0-22 0,1-2-24 15,-2-1-6-15,-3 0-6 0,-4 1-19 16,-3-1 1-16,-5 0 1 0,-5 0 1 16,-5 0-1-16,-2-1-1 0,-5 2 0 15,0-2 47-15,-1 0 16 0,0 0 33 16,0 0-42-16,0 0-11 0,0 0-6 15,0 0-6-15,-2 0-7 0,1 0-3 16,-2 0-7-16,-3 0-15 0,2 0 0 16,-5 0 2-16,-3 0-3 0,-2 0-4 15,-7 2-9-15,-2 0 0 16,-5 2 0-16,-1-2 11 0,-5 1 1 16,0 1 1-16,-2-3 2 0,3-1 11 15,-1 0 0-15,4 0 3 0,3 0 7 16,8-3 13-16,5 1 36 0,4 2 48 15,7-3-51-15,1 2-42 0,0 1-27 16,2 0-33-16,0 0-38 0,0 0-8 16,0 0 14-16,0 0 10 0,2 0-7 15,0 0 0-15,1 2 23 0,5 0 19 16,1 0 18-16,2 1 0 0,4-2 0 16,4 1 0-16,-2-1 2 0,2 0 2 15,0-1 0-15,-1 0 14 0,-3 0 10 16,0 0 14-16,-1 0 2 0,-4 0-6 15,1-1 3-15,-3 0 0 0,-3 0 0 16,0 0-6-16,-2 1-11 0,-1 0-5 16,-2 0-1-16,0 0 13 0,0 0 4 15,0 0-14-15,0 0 4 16,0 0 0-16,0 0-7 0,0 0-3 16,0 0 0-16,0 0 0 0,0 0 4 15,0 0-14-15,0 0 10 0,0-1-10 16,0 1 0-16,0 0 1 0,0 0-1 15,0 0 0-15,0 0-2 0,0 0-1 16,0 0-1-16,0 0-12 0,0 0 0 16,0 0 0-16,0 0 11 0,0 0 0 15,0 0-14-15,0 0 16 0,0 0 2 16,0 0 1-16,0 0 13 0,0 0 0 16,0 0 4-16,0 0-4 0,0 0-3 15,0 0 7-15,0 0-4 0,0 0-14 16,0 0 0-16,0 0 2 0,0 0-4 15,0 0 0-15,0 0-4 0,0 0-9 16,0 0 0-16,0 0-3 0,0 0 3 16,0 0 0-16,0 0-3 0,0 0-7 15,0 0 21-15,0 0-1 0,0 0 0 16,0 0 3-16,0 0 2 16,0 0 11-16,0 0 3 0,0 0 10 15,0 0-3-15,0 0-1 0,0 0-9 16,0 0 0-16,0 0-9 0,0 0 12 15,0 0-13-15,0 0 17 0,0 0-7 16,0 0-11-16,0 0 1 0,0 0-1 16,0 0-2-16,0 0-1 0,0 0 0 15,0 0 0-15,0 0-2 0,0 0 1 16,0 0-2-16,0 0 1 0,0 0 0 16,0 0 1-16,0 0 2 15,0 0 1-15,0 0-1 0,0 0 0 0,0 0 1 16,0 0 0-16,0 0-1 0,0 0 0 15,0 0 0-15,0 0 0 16,0 0-1-16,0 0-1 0,0 0-2 16,0 0-9-16,0 0 10 0,0 0 0 15,0 0-13-15,0 0 12 0,0 0 1 16,0 0 1-16,0 0 0 0,0 0 1 16,0 0 0-16,0 0-1 0,0 0-2 15,0 0-15-15,0 0 18 0,0 0 0 16,0 0-2-16,0 0 0 0,0 0-16 15,0 0-7-15,0 0-43 0,-4-1-103 16,-2-1-24-16,-17-12-420 0</inkml:trace>
  <inkml:trace contextRef="#ctx0" brushRef="#br0" timeOffset="10016.09">20253 9483 665 0,'0'0'587'0,"0"0"-262"0,0 0-325 0,0 0-6 16,0 0-72-16,0 0-13 0,0 0 45 15,0 0 20-15,0 0-3 0,0 0-33 16,0 7 13-16,1-7 7 0,0 1 2 16,-1-1 5-16,1 1 5 0,-1-1 27 15,0 0 1-15,0 0 2 0,0 1 2 16,0-1 1-16,0 0 10 15,0 0 4-15,0 1 5 0,0-1 4 16,0 0 4-16,0 0 9 0,0 0 10 16,0 0 0-16,0 0-14 0,0 0 1 15,0 0 3-15,0 0-9 0,0 0-11 16,0 0-3-16,0 0-3 0,0 0-10 16,0 0-1-16,0 0-1 0,0-1-1 15,0 1-13-15,0 0-7 0,0 0-3 16,0 0 4-16,0 0-4 0,0 0 7 15,0 0 13-15,0 0 3 0,0 0 0 16,0 0 3-16,0 0 20 0,0 0-7 16,0 0-13-16,0 0 10 0,0 0-11 15,0 0-1-15,0 0-1 0,0 0-2 16,0 0-11-16,0 0-6 0,0 0-33 16,0 0 48-16,0 0 4 0,0 0 0 15,0 0 13-15,0 0 4 0,0 0-15 16,0 0-2-16,0 0 0 15,0 0 1-15,0 0 0 0,0 0 2 16,0 0 10-16,0 0-9 0,0 0 12 16,0 0-3-16,0 0 3 0,0 0 0 15,0 0-12-15,0 0 18 0,0 0-2 16,0 0-4-16,0 0-3 0,0 0-11 16,0 0-1-16,0 0-1 0,0 0 0 15,0 0 0-15,0 0 2 0,0 0-1 16,0 0-1-16,0 0-1 0,0 0-2 15,0 0 0-15,0 0 1 0,0 0 0 16,0 0-1-16,0 0-1 0,0 0 1 16,0 0 0-16,0 0-10 0,0 0 11 15,0 0-2-15,0 0-9 16,0 0 10-16,0 0 1 0,0 0-11 16,0 0 0-16,0 0-7 0,0 0 17 15,0 0-13-15,0 0 3 0,0 0 10 16,0 0-1-16,0 0 2 0,0 0 0 15,0 0 2-15,0 0 0 0,0 0 1 16,0 0-1-16,0 0 0 0,0 0-1 16,0 0-1-16,0 0-11 0,0 0 10 15,0 0-1-15,0 0-15 0,0 0-17 16,0 0-65-16,0-3-26 0,0-5-49 16,-2 1-417-16,4 25 285 0</inkml:trace>
  <inkml:trace contextRef="#ctx0" brushRef="#br0" timeOffset="18732.59">17222 11564 13 0,'0'0'20'0,"69"-18"-19"0,-23 7 1 0,6-1 17 15,3 1-16-15,-2 0-3 0,-5 1 1 16,-3 2-1-16,2 1 0 0,-2 0-4 16,1 0 3-16,3-5 0 0,0 1-18 15,2 0-15-15</inkml:trace>
  <inkml:trace contextRef="#ctx0" brushRef="#br0" timeOffset="19083.07">18272 11325 37 0,'0'0'52'0,"53"-6"-29"0,-21 4 26 0,-5 0 3 15,-3 0 39-15,-6 0-38 16,-1 2 15-16,-3-1-29 0,-1 1-26 16,-4 0-12-16,-1 0 1 0,0 0 0 15,-4 0-1-15,1 0-1 0,-2 1 1 16,-2-1-1-16,-1 1 0 0,0 0 12 16,0-1 10-16,0 0 11 0,0 0 32 15,0 0 85-15,0 0-75 0,0 0-29 16,0 0-4-16,0 0-9 0,0 0 3 15,0 2-4-15,0-2 7 0,0 0 10 16,0 0-3-16,0 0-23 0,0 0-4 16,0 0-6-16,0 0-11 0,0 0 2 15,0 0-1-15,0 0-2 0,0 0 1 16,0 0 1-16,0 0 10 0,0 0-10 16,0 0-2-16,0 0 0 0,0 0-1 15,0 0-2-15,0 0-11 16,0 0 10-16,0 0 0 0,0 0-13 15,0 0 0-15,0 0 12 0,0 0-28 0,0 0-164 16,0 0-224-16,-10-2-127 0,20 4 547 16</inkml:trace>
  <inkml:trace contextRef="#ctx0" brushRef="#br0" timeOffset="19766.08">19267 5327 16 0,'0'0'0'0,"0"0"333"0,0 0-232 0,0 0-85 0,0 0-16 15,0 0-1-15,0 0-48 0,0 0-26 16,0 0-52-16,-3 0 29 0,4 0 30 16,1 0 20-16,0 0 48 0</inkml:trace>
  <inkml:trace contextRef="#ctx0" brushRef="#br0" timeOffset="20451.24">19491 5512 153 0,'0'0'502'0,"0"0"-417"0,0 0-85 16,0 0-62-16,0 0-13 16,0 0 49-16,0 0 26 0,0 0 0 15,0 0 20-15,0 0 3 0,2 2-21 16,-2-2-2-16,0 0-1 0,0 0 1 15,0 0 15-15,0 0 31 0,0 1 6 16,0-1-3-16,0 0-14 0,0 0 8 16,0 0-14-16,0 0-13 0,0 0-12 15,0 0-1-15,0 0-1 0,0 0-2 16,0 0-3-16,0 0-17 0,0 0 4 16,0 0-7-16,0 0 7 0,0 0 0 15,0 0 13-15,0 0 1 0,0 0 0 16,0 0 2-16,0 0 16 0,0 0 1 15,0 0 2-15,0 0 1 0,0 0-1 16,0 0-2-16,0 0-4 0,0 0 3 16,0 0 3-16,0 0 4 0,0 0-3 15,0 0-1-15,0 0-6 16,0 0 7-16,0 0 6 0,0 0-26 16,0 0-26-16,0 0 0 0,0 0-3 15,0 0-1-15,0 0 1 0,0 0 9 16,0 0 7-16,0 0 10 0,0 0-16 15,0 0 16-15,0 0-19 0,0 0-86 16,0 0-48-16,0 0-60 0,0 0-90 16,0 0 221-16</inkml:trace>
  <inkml:trace contextRef="#ctx0" brushRef="#br0" timeOffset="29416.55">19178 5228 95 0,'0'0'62'0,"0"0"-20"0,0 0 0 0,0 0 30 0,0 0 36 16,0 0-1-16,0 0-2 0,0 0-30 15,0 0-53-15,-11-17-19 16,-1 10-3-16,0 0-10 0,-2 1-42 16,0 2-14-16,1 1 40 0,0 3 10 15,5 0 13-15,2 0-20 0,2 2-3 16,1-1-65-16,3 2-311 0</inkml:trace>
  <inkml:trace contextRef="#ctx0" brushRef="#br0" timeOffset="31783.23">19963 9403 29 0,'0'0'56'0,"0"0"-40"0,0 0 66 0,0 0-20 0,55 0 9 15,-34-4 1-15,6-1-26 0,1-2-30 16,3 1-3-16,-1-2-12 0,-1 1 2 16,-3 0 0-16,-3 2-3 0,-3 1-2 15,-5 1 1-15,-4 2 1 16,-4 0 1-16,-2 1 1 0,-4 0 1 0,0 0 39 15,-1-1 4-15,0 1 13 16,0 0 25-16,-2-1 40 0,-2 1-81 16,-2-1-43-16,0 1-20 0,-1 0 18 15,-1-1 2-15,1 0 0 0,-1 1 3 16,-1 0-3-16,-1 0 0 0,-1 0-2 16,-2 0-14-16,-3 4-20 0,-3 0-10 15,-2 2 10-15,-3 2 13 0,-2 0 7 16,0 1 14-16,-1-1 2 0,2-1 16 15,1-1-14-15,0-1 30 0,2-1-32 16,2 0-13-16,2-1 12 0,4-2-12 16,3 0 13-16,3 0 32 0,6 0 24 15,0-1 1-15,2 0-57 0,0 0-3 16,0 0-39-16,3 0-46 0,1 0 29 16,0 0 59-16,3 0 7 0,2 0 41 15,0-2-12-15,3 0-19 0,0-1-17 16,1 0 2-16,0 0 1 0,-1 0 13 15,1-1-3-15,-2 2 4 0,1-2-14 16,-3 1 0-16,0 0-2 0,-1 2 3 16,-1-1-2-16,-1 0 1 15,-1 2 10-15,-1 0-10 0,-2 0-2 16,-1 0-1-16,-1 0 17 0,0 0-17 16,0 0-1-16,0 0-55 0,-1 0-110 15,-2 0 78-15,-1 2-82 0,-12-2-185 0</inkml:trace>
  <inkml:trace contextRef="#ctx0" brushRef="#br0" timeOffset="32152.9">20080 8073 300 0,'0'0'378'0,"0"0"-378"0,0 0-241 0</inkml:trace>
  <inkml:trace contextRef="#ctx0" brushRef="#br0" timeOffset="33083.56">19927 6462 72 0,'0'0'215'0,"0"0"105"0,0 0-144 15,0 0-176-15,0 0 0 0,0 0-27 16,0 0-18-16,0 0-7 0,0 0 6 16,0 0 4-16,5 3-7 0,-2-2-16 15,1 1-27-15,3 0 50 16,5 2 12-16,3-2-54 0,7 2 25 16,2-1 59-16,5 0 0 0,1-2 26 15,3-1-10-15,-1 0 10 0,-2-1-6 16,-2-2-4-16,-3 0-12 0,-2 1-8 15,-5-2 17-15,-3 1-13 0,-4 1 1 16,-2 0 1-16,-6 1 11 0,1 0 13 16,-4 0 23-16,0 1 9 0,0-1-9 15,0 1-16-15,0 0-20 0,0 0-12 16,0 0 12-16,0 0 7 0,0 0 25 16,0 0 24-16,0 0 32 15,0 0-3-15,0 0-27 0,-1 0 4 0,-3-1 78 16,-5-2-120-16,-5 1-33 0,-3 0-16 15,-7-1-69-15,-4 2 7 16,-3 1 35-16,-3 0 24 0,0 1-1 16,1 4 17-16,1-1-10 0,4-2 13 15,6 0 23-15,5-1 16 0,6 0 46 16,4-1-43-16,4 0-39 0,2 0-3 16,1 0-31-16,0 0-38 0,3 0 4 15,-1 0-117-15,0 0 77 0,2 1-19 16,-1 0 36-16,4 0 46 0,2 0-6 15,6 0 48-15,4-1 1 0,7 0 2 16,9-5 1-16,12-3 19 0,9-5 9 16,2 1-6-16,-5-1-23 0,-5 3 1 15,-14 2 12-15,-8 3 7 0,-6 1-4 16,-4 2 1-16,0-1-6 0,-1 3-14 16,-2-2-2-16,-5 2 2 0,-5 0 1 15,-2 0 74-15,-1 0 49 0,0 0-26 16,-1 0-20-16,-1-2 16 0,-1 1 33 15,-2 1-45-15,-2-1-59 16,-4 0-23-16,2 0-150 0,-19-6-535 0</inkml:trace>
  <inkml:trace contextRef="#ctx0" brushRef="#br0" timeOffset="35366.05">20159 9699 326 0,'0'0'160'0,"0"0"-160"0,0 0-16 0,0 0-14 16,0 0-22-16,0 0-72 0,0 0-16 15,0 0 16-15</inkml:trace>
  <inkml:trace contextRef="#ctx0" brushRef="#br0" timeOffset="35649.51">20237 9550 222 0,'0'0'107'0,"0"0"-107"15,0 0-146-15</inkml:trace>
  <inkml:trace contextRef="#ctx0" brushRef="#br0" timeOffset="36899.53">15727 9398 163 0,'0'0'147'0,"78"-23"-111"0,-25 7-33 0,12-1 13 0,1 1-13 15,-1 1 1-15,2 1 9 0,0-2 3 16,2 3 0-16,-1-1-15 0,-2-1 3 16,-1 0-2-16,-1 1 0 0,-2-2 1 15,1 2 0-15,0-1 0 16,0 1-1-16,1 1 1 0,-3 0 0 16,-1 1-3-16,-4-1-26 0,-2 0-52 0,-7 2-111 15,-13 2 39-15</inkml:trace>
  <inkml:trace contextRef="#ctx0" brushRef="#br0" timeOffset="37167.08">17034 8903 470 0,'0'0'94'16,"0"0"-38"-16,0 0 214 0,0 0-169 15,0 0-101-15,0 0-88 0,0 0-88 16,0 0 114-16,0 0 61 0,39 26-1 16,-17-12 1-16,4 4 1 0,2 5 0 15,-2 2 23-15,-4 4-23 16,-4 0-36-16,-8 4-26 0,-7-1 23 16,-3 1 16-16,-10-1 23 0,-4 0 0 15,-7-3 2-15,-1-2 14 0,-4-3-15 16,-3-1-1-16,9-8-104 0,-10 0-251 0</inkml:trace>
  <inkml:trace contextRef="#ctx0" brushRef="#br0" timeOffset="40767.24">19539 7474 189 0,'0'0'3'0,"0"0"37"0,0 0 12 15,0 0 10-15,0 0-13 0,0 0 58 16,0 0-25-16,0 0 16 0,0 0 38 15,20-12-51-15,-20 12-13 0,0 0 19 16,0 0 13-16,0 0-45 0,0 0-49 16,0 0-10-16,0 0-49 0,1 0-39 15,0 0 10-15,-1 0 29 0,1 0 20 16,-1 0 9-16,0 0 17 0,2 0-10 16,-1 0 0-16,0-1 13 15,0 1 2-15,1 0 1 0,-1 0 10 0,0 0-12 16,-1 0 15-16,0 0 4 0,0 0 9 15,0 0 4-15,0 0 0 16,0 0-7-16,0 0-10 0,0 0-16 16,0 0-1-16,0 0-2 0,0 0-17 15,0 0 17-15,0 0-10 0,0 0 9 16,0 0-7-16,0 0 11 0,0 0 3 16,0 0 26-16,0 0 23 0,0 0-29 15,0 0-22-15,0 0 0 0,0 0 2 16,0 0 10-16,0 0-13 0,0 0-1 15,0 0-25-15,0 0-16 0,0 0 0 16,0 0 12-16,0 0 11 0,0 0-1 16,0 0 7-16,0 0-3 0,0 0-4 15,0 0 7-15,0 0 0 0,0 0 11 16,0 3-11-16,0 1-163 16,-2 2-91-16,4-19-179 0</inkml:trace>
  <inkml:trace contextRef="#ctx0" brushRef="#br0" timeOffset="42932.94">18774 7049 355 0,'0'0'173'0,"0"0"-142"0,0 0-29 0,0 0-4 0,0 0-21 15,0 0-33-15,0 0 14 0,0 0 13 16,0 0 29-16,5 5 12 0,-5-5 7 15,1 0-19-15,-1 0-217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31:02.986"/>
    </inkml:context>
    <inkml:brush xml:id="br0">
      <inkml:brushProperty name="width" value="0.05292" units="cm"/>
      <inkml:brushProperty name="height" value="0.05292" units="cm"/>
      <inkml:brushProperty name="color" value="#FF0000"/>
    </inkml:brush>
  </inkml:definitions>
  <inkml:trace contextRef="#ctx0" brushRef="#br0">3022 7174 12 0,'69'-10'39'0,"1"-3"20"0,-4 2-17 15,-5 4-16-15,1 0 0 0,-1 1-13 16,-2 1-12-16,-6 5-1 0,-1 1-9 15,-4 2-43-15,0 1 48 0,-11-1-9 16,-7-3 13-16,-8 0 0 0,-3 0 13 16,2 0 0-16,2 0-13 0,1 0 20 15,-3 0 3-15,-4 0-21 0,-3 0-1 16,-3 0 22-16,-3 0-23 0,-4 0-3 16,-1 0 3-16,-1 1 1 0,-2 0 44 15,0 0-19-15,0 0-22 0,0 0-4 16,0 1 0-16,0 3 28 0,0-3 8 15,0 2-23-15,1-1-13 16,-1-1-12-16,0 0-79 0,-7-6-131 0</inkml:trace>
  <inkml:trace contextRef="#ctx0" brushRef="#br0" timeOffset="1367.69">2621 7672 20 0,'0'0'0'0,"0"0"3"0,0 0-3 15,42 23 68-15,-12-12 1 16,17-4 29-16,14-7 114 0,11-5-160 15,3-12-33-15,5-2-6 0,-3-5 4 16,-16 4-17-16,-5-4-261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5T12:31:27.053"/>
    </inkml:context>
    <inkml:brush xml:id="br0">
      <inkml:brushProperty name="width" value="0.05292" units="cm"/>
      <inkml:brushProperty name="height" value="0.05292" units="cm"/>
      <inkml:brushProperty name="color" value="#FF0000"/>
    </inkml:brush>
  </inkml:definitions>
  <inkml:trace contextRef="#ctx0" brushRef="#br0">3757 4335 65 0,'0'0'248'0,"0"0"-153"0,0 0-76 0,0 0 114 16,0 0-133-16,-37 14-509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48:40.727"/>
    </inkml:context>
    <inkml:brush xml:id="br0">
      <inkml:brushProperty name="width" value="0.05292" units="cm"/>
      <inkml:brushProperty name="height" value="0.05292" units="cm"/>
      <inkml:brushProperty name="color" value="#FF0000"/>
    </inkml:brush>
  </inkml:definitions>
  <inkml:trace contextRef="#ctx0" brushRef="#br0">7260 5296 147 0,'0'0'437'0,"0"0"-349"0,0 0-85 0,0 0-3 0,0 0-13 15,0 0-3-15,0 0-76 0,0 0 53 16,0 0-13-16,-1-10 3 0,1 10 26 16,1-1-19-16,0-1-4 0,3-3 1 15,0-3 45-15,4-3 1 0,-1-2 1 16,1 0 0-16,-1 0-2 16,0 2 1-16,-3 4-1 0,0 2-1 15,-1 3-1-15,-2 2-14 0,0 0-1 16,1 0 4-16,1 0 0 0,1 2-3 15,1 1 15-15,3 1-1 0,-2 0-1 16,2 0 3-16,0 2 0 0,-1 0-1 16,2-1-2-16,-4-1-118 0</inkml:trace>
  <inkml:trace contextRef="#ctx0" brushRef="#br0" timeOffset="933.5">18715 5314 597 0,'0'0'153'0,"0"0"-101"0,0 0-13 0,0 0 0 16,0 0-9-16,0 0-4 0,0 0-23 15,0 0-3-15,0 0-2 0,-7-14-31 16,7 14 20-16,0 0 10 0,0 0-13 16,0 0 16-16,0 2 0 0,0-2 1 15,0 0 2-15,0 0 20 0,0 0 0 16,0 0 6-16,0 0-6 0,0 0-10 15,0 0 0-15,0 0-12 0,1 0 0 16,-1 0-1-16,0 0 0 0,0 0 2 16,0 0 11-16,1 0 4 0,-1 0-1 15,0 0-13-15,1 0 10 0,1 0-10 16,-1 0 20-16,-1 0-3 0,1 0-1 16,-1 0 1-16,1 0 6 0,-1 0 0 15,1 0-3-15,0 0 6 0,-1 0 0 16,1 0-12-16,0 0-17 15,-1 0-3-15,1 0-19 0,-1 0-17 16,1 0-17-16,-1 0 30 0,0 0 10 16,0 0 0-16,0 0 14 0,1 0 0 15,-1 0-11-15,0 0-6 0,0 1-4 16,0 2-13-16,-1 1-26 0,-8 3-107 16,-1 1-161-16</inkml:trace>
  <inkml:trace contextRef="#ctx0" brushRef="#br0" timeOffset="2183.4">9053 5593 29 0,'52'10'26'0,"5"-3"-26"0,1 0-1 0,3-3 1 16,2-3 0-16,1-1 0 15,1 0 1-15,-3-5 2 0,-3-4-1 16,-3-3 0-16,-4-3-2 0,-4-2-2 16,-3-3 0-16,-8 1-1 0,-9 1 0 15,-6 2 1-15,-3 0 0 0,4-6-1 16,3-4 1-16,0-3 2 0,-1-11 20 15,3-5 26-15,-1-11 29 0,-4-4-30 16,-5 1-15-16,-3 3-11 0,-4-2 1 16,3-5-7-16,0-3-10 0,2-8 20 15,1-4-20-15,1-6-3 0,-1 1-13 16,-1 1 11-16,-3 3-18 0,-3 6 20 16,-4 7-88-16,-6 2 0 0,0 17 4 15</inkml:trace>
  <inkml:trace contextRef="#ctx0" brushRef="#br0" timeOffset="3616.74">14051 5054 4 0,'0'0'1'0,"0"0"-1"0,0 0-5 0,0 0 5 0,0 0 0 16,-44 2 12-16,4 4-12 0,-18 5-12 15,-6 1 12-15,0-1 0 16</inkml:trace>
  <inkml:trace contextRef="#ctx0" brushRef="#br0" timeOffset="3966.66">13361 5157 52 0,'0'0'85'0,"0"0"68"0,-43-5 14 15,32 2-34-15,2 0-38 0,4-1-43 16,-1 1-33-16,3 1 8 0,1 1 31 15,0 0-6-15,2 1-19 16,0 0-33-16,0 0-49 0,0 0-58 16,0 0-8-16,3 0-12 0,2 1-3 15,5 3 130-15,7 2-33 0,3-1 33 16,5 1 10-16,11-1 6 0,10-1-12 16,7-1-3-16,8-1 25 0,-5-2-25 15,-4 0 1-15,-7 0 10 0,-1-2-11 16,-3 1 0-16,-5 0 2 0,-8 1 30 15,-4 0 3-15,-3 0 3 0,2 0-36 16,2 2 14-16,-1 2-17 0,-5-2 0 16,-1 3-2-16,-8-3-1 0,-2 0-23 15,-5 0 26-15,-1-2 0 0,0 0 23 16,-2 0 23-16,0 0 9 0,0 0-9 16,0 1-14-16,0-1-17 0,0 0-15 15,0 1-26-15,0 4-16 0,-4 2-53 16,1 0-224-16,-17 3 45 0</inkml:trace>
  <inkml:trace contextRef="#ctx0" brushRef="#br0" timeOffset="6083.3">8548 3156 46 0,'0'0'264'0,"0"0"-150"0,0 0-79 0,0 0-35 0,0 0-23 0,0 0-85 16,0 0-133-16</inkml:trace>
  <inkml:trace contextRef="#ctx0" brushRef="#br0" timeOffset="6633.55">6145 3135 590 0,'0'0'199'0,"0"0"-179"16,0 0-20-16,0 0-30 0,0 0 27 15,0 0-33-15,0 0 21 0,7-49 15 16,-6 34 33-16,2-1 2 0,0-2-23 16,1 3-12-16,1-4-16 0,3 0-20 15,1-4-58-15,5 0-141 0,1-1 20 16,3 0 114-16,1 4 61 0,2 0 37 16,1 3 0-16,1 1-13 0,3 2 3 15,4-2 12-15,1 1-1 0,2 0 1 16,1 3-11-16,-1 1 11 0,-1 0 2 15,-1 4-1-15,-1 0 0 0,-3 1-1 16,2 1-1-16,0 0 0 0,2 0-10 16,6 1 12-16</inkml:trace>
  <inkml:trace contextRef="#ctx0" brushRef="#br0" timeOffset="6950.64">7720 2719 5 0,'42'15'2'16,"0"-1"-2"-16,-1 3-4 0,0-3 4 15,-2 1 0-15,0-2-1 0,-5-1 0 16,-7-5 0-16,-4 1 1 0,-4-1 0 16,3 0 0-16,2-1 0 0,1 2 0 15,-3-3 0-15,-4 1 0 0,-1 0 0 16,-3 0 0-16,-1-1 0 0,1-1 0 15,-2 1 10-15,-1-1 19 0,0 2-6 16,-4-2 3-16,0 0-3 0,-2-2-20 16,0 0 13-16,-3-2-13 0,-1 2-1 15,0-1 14-15,-1-1 17 0,0 0 16 16,0 0 6-16,0 0-28 16,0 0-27-16,3 2-81 0,2 0 48 15,1 1 10-15,4 0 4 0,1-2-92 16</inkml:trace>
  <inkml:trace contextRef="#ctx0" brushRef="#br0" timeOffset="7199.94">8308 2794 326 0,'0'0'23'0,"0"0"244"0,0 0-267 16,0 0-306-16,55-11 166 16,-27 2 30-16,3 1 109 0,-2 5-1 15,-2 3-2-15,-4 9-15 0,-4 6-11 16,-4 5 26-16,-3 5 4 0,-3 3 0 16,-8 7 0-16,-6 11 0 0,-14 7 0 15,-6-4 0-15,2-14 0 0</inkml:trace>
  <inkml:trace contextRef="#ctx0" brushRef="#br0" timeOffset="8983.29">20191 5329 1106 0,'0'0'758'0,"0"0"-644"0,0 0-114 0,0 0-120 0,0 0 35 0,0 0 20 0,0 0 39 15,0 0 7-15,0 0-4 0,0 8-19 16,0-8 16-16,1 0 13 16,-1 0-7-16,1 0-12 0,-1 0-4 15,0 0 10-15,0 0 10 0,0 0-4 16,0 0-6-16,0 0-91 0,0 0-36 15,0 0-13-15,-2 0-128 0,0 0-139 16,-16-4 213-16,39 8 220 0</inkml:trace>
  <inkml:trace contextRef="#ctx0" brushRef="#br0" timeOffset="10716.68">5119 4866 26 0,'0'0'46'0,"0"0"-33"0,0 0 52 0,0 0 176 0,0 0-78 0,0 0-94 16,0 0-57-16,0 0-12 0,-43 0-3 15,38 0-43-15,-4 4-6 16,0 3-4-16,-3 2 17 0,-3 4 7 16,-2 6 5-16,-11 12-12 0,-7 11 39 15,-8 15-2-15,0 4-17 0,5-2-30 16,6-5 26-16,6-5-10 0,3 1 14 15,0 1 18-15,2 0 1 0,1-1 0 16,-1-3 3-16,4-3 13 16,5-9-14-16,0-6 0 0,5-6 12 0,-3 4-12 15,-4 14 24-15,-5 17 0 0,-4 12-24 16,1 0 21-16,2 2-20 16,0-8-2-16,5-3-1 0,2 1 0 15,5-4-13-15,4-2 26 0,1 0 0 16,2-2-11-16,1-2 18 0,0 1-18 15,1-4 0-15,2-4 18 0,0-8 6 16,0-9 3-16,1-9 56 0,-2 1-56 16,2 1-12-16,3 3-4 0,-2 2-11 15,3-2 14-15,-1-1 10 0,2 0 4 16,1-3-4-16,0-1-10 0,1-1-14 16,1 1-1-16,3-3 0 0,0 1 1 15,3-1-2-15,1 1-3 0,4-2 2 16,1 1 1-16,3 0-2 0,1-1 0 15,3-1 0-15,-3-3 0 0,3-2 2 16,0 4 0-16,-5-6 0 0,0 2 3 16,-3-3 10-16,-3 0-12 0,-2 1 12 15,-5-1-13-15,-1-4-20 16,-3 0-19-16,-4 0 20 0,-1-2 4 0,-1 0 15 16,-3 0 0-16,0 0 26 15,1 0-26-15,0 0-60 0,1-2-136 16,1-7-16-16,0-4 34 0,-2 1 178 15</inkml:trace>
  <inkml:trace contextRef="#ctx0" brushRef="#br0" timeOffset="10949.5">4975 6971 29 0,'0'0'56'0,"0"0"113"0,0 0 180 0,0 0-222 15,0 0-127-15,0 0-48 0,0 0-24 16,0 0-26-16,0 0 46 0,0 0 49 15,20 21 3-15,-13-9 0 0,2 6 2 16,1 0 0-16,-1 4-2 0,-1-3-20 16,0 2 20-16,-3-1 2 0,-3 0 21 15,-2-1-6-15,-5 0 5 16,-7 3 5-16,-4 1-5 0,-7 2-2 0,-13 7-20 16,1-2-23-16,-3 1-55 15,-2 0-108-15,7-9 10 0,2-1 65 16,10-8 111-16</inkml:trace>
  <inkml:trace contextRef="#ctx0" brushRef="#br0" timeOffset="17616.64">6767 11844 55 0,'0'0'33'0,"0"0"84"0,0 0-48 0,0 0 71 0,0 0 69 15,0 0-76-15,0 0-84 0,0 0-32 16,0 0-16-16,1 0-1 0,-1 0-23 16,0 0-72-16,0 0-15 0,3 0-1 15,-1 0-10-15,4 0-39 0,3 0 160 16,2 0 39-16,4 0-22 0,4 0-17 15,0 1 2-15,3 0-1 0,1-1-1 16,2 0 0-16,1 0 0 0,3 0 1 16,0 0-1-16,3-2 16 0,5-2 1 15,9-2-17-15,7-1-3 0,2 0 1 16,-3 2 1-16,-3 0-1 0,-3 3-70 16,2 0 10-16,1-1 46 0,1 0 3 15,3 1 12-15,2-3 1 0,4 1 13 16,0-1 0-16,0 0 7 0,0 0 6 15,2 1 26-15,-2 2-13 0,1 2-13 16,-3 0 3-16,-2 0-16 16,-3 2 14-16,-2 4-26 0,0 2 0 0,-1-2 11 15,-1 0-11-15,2 1-2 16,1-1 1-16,3 0-1 0,3 1-11 16,5-2 11-16,1 1 1 0,4-1 1 15,2-1 0-15,-2-2-1 0,3 1 3 16,-1 1-3-16,-1-1 3 0,-1 0-3 15,1 2 0-15,-2-2-1 0,0 0 1 16,-3-1 0-16,-3 0 3 0,-2 1-2 16,-1-1 3-16,-2-1-4 15,1 1 1-15,-2-1 2 0,3 2-2 0,-2-1 1 16,3 1 15-16,1-1-15 16,1 0 17-16,2 0 21 0,0-2-11 15,1 1-6-15,-1 1 0 0,-1-2-22 16,0 2 12-16,0 0-11 0,-2 0-2 15,-4 0 0-15,-2 1 1 0,-2-1-1 16,-2-1 0-16,0 2 0 0,-3-3-1 16,1 0 1-16,1 0 1 0,1 0 11 15,3 0-11-15,1 0-1 0,1-3 0 16,1 2 0-16,4-2-10 0,-2 0 10 16,-1-1 12-16,0 1-12 0,-4 1-2 15,-1 1 0-15,-1-1 1 0,-1 1 1 16,0 0 11-16,1 0-11 0,-4-1 0 15,1 1 0-15,-1-2 1 0,1 1 17 16,-2 0-17-16,-1 0 1 0,2 0 21 16,-2-2-10-16,2 2-11 0,2 0 0 15,4-4-2-15,-1 3-2 0,4-1 1 16,-1 0 1-16,1 1 0 16,1-1 0-16,-2 2-1 0,0-2 1 15,-2 3-3-15,0-2 3 0,2 0-2 16,3 1 4-16,2 0-2 0,3-1 1 15,1-1 0-15,0 1 27 0,0 0-28 16,0-1-1-16,-2 0 0 0,-1-2-10 16,-4 2 11-16,-1-3 1 0,-3 2 1 15,-2 0-2-15,-2 1 1 0,-4-1 0 16,-1 3 1-16,-4 0-2 0,2 1 1 16,1 1 47-16,2-1-29 0,4 1 11 15,0 0-7-15,2-2 12 0,2 2-12 16,0 0 16-16,3 0-25 0,-4 0-14 15,-1 0-2-15,0 2 2 0,-4-2-2 16,-3 0 1-16,-6 0 2 0,-6 0-2 16,-10 0 2-16,0-2 8 0,3 2-9 15,3 0-17-15,1 0-12 16,1 0 29-16,1 0 2 0,7 0-1 16,12 0 18-16,13 0-6 0,7 0-11 15,-2 0 18-15,-5 0 2 0,-8 2-18 16,-2 0-4-16,-2 1 1 0,-10 0-1 15,-9 0 0-15,-7 0-11 0,-3-1 8 16,3-1 2-16,2 2 1 0,2-1 0 16,-3-1 0-16,-4 1 1 0,0-1-1 15,-2 0-10-15,0-1 10 0,-1 1 13 16,2 0-10-16,1 0 10 0,1 1 3 16,3-2 14-16,-2 1-29 0,0 0 29 15,-3 0-30-15,-5-1 0 16,-5 1-1-16,-4-1 2 0,-5 0 0 15,-1 1 74-15,0 0 0 0,-9 0-75 16,-12-1-13-16,-1 0-202 0</inkml:trace>
  <inkml:trace contextRef="#ctx0" brushRef="#br0" timeOffset="20183.12">20258 11826 2 0,'0'0'228'0,"68"5"-159"0,-27-5-40 0,6 0-12 0,13 0 12 16,6 0-13-16,3 0-15 0,2-4-1 15,-3 0 0-15,2 0-15 16,3 1 2-16,0 2-16 0,3 1-23 16,-2 0-63-16,0 2 66 0,0 3 47 15,-2 1 1-15,-1 3 1 0,-1-3 3 16,3 2 11-16,2-3-13 0,7-1 0 16,-3-2 1-16,4 0 14 0,-4-1-16 15,1 0 3-15,-3 1 17 0,-2-1-4 16,1 1 14-16,0 1 2 0,0 1-9 15,0 0-10-15,-3 2 7 0,-1-1-1 16,1 2-2-16,-2-1-4 16,-1 1 6-16,2 1-16 0,-2-3 1 15,-2 0 11-15,0-1-15 0,-4-1 0 16,-1 1 16-16,-1-2-3 0,-2 0 33 16,1-1 26-16,1 0 22 0,0 2-19 15,0-1-32-15,1 0-8 0,-2 1-22 16,-2 1-9-16,-4-2 12 0,-5 2-13 15,-4-1 1-15,-13 1-2 0,-5-1 1 16,-9-1 10-16,-4 2-12 0,3-1 15 16,-1 3-4-16,1-1-11 0,-2-1 0 15,-2-1 19-15,-2 1-17 0,-1-1 23 16,-4-1-23-16,-1 0 0 0,-2-2 0 16,-3 2 17-16,0-2 2 0,-1 0-18 15,0 0 28-15,0 0 20 0,0 0 27 16,0 0-11-16,0 0-22 0,0 0-30 15,0 0-16-15,0 0-2 0,0 0-11 16,0 0 10-16,0 0 0 0,0 0 0 16,0 0 3-16,0 0 1 0,0 0 2 15,0 0 17-15,0 0 6 16,0 0 0-16,0 0-3 0,0 0-4 16,0 0 1-16,0 0-4 0,0 0 4 15,0 0-4-15,0 0 3 0,0 0-6 16,0 0 0-16,0 0-10 0,0 0-1 15,0 0 1-15,0 0 0 0,0 0 1 16,0 0 15-16,0 0-6 0,0 0-10 16,0 0-1-16,0 0 1 0,0 0-3 15,0 0-3-15,0 0-19 0,0 0-4 16,0 0-7-16,0 0-16 0,0 0-29 16,-6 0-130-16,-2-3-167 0,-24-11-376 0</inkml:trace>
  <inkml:trace contextRef="#ctx0" brushRef="#br0" timeOffset="21349.81">5584 12259 153 0,'0'0'215'0,"0"0"180"0,0 0-362 15,0 0-33-15,0 0-144 0,0 0 46 16,0 0 95-16,0 0 3 0,51 19 1 15,-27-14 19-15,3-1 6 0,5 1 0 16,8-1-10-16,8 5-14 0,8 4-2 16,1 4-2-16,-5 4 1 0,-2 3-11 15,-2 1 11-15,1 3 0 0,6-1-1 16,4-4 2-16,5-4 1 0,4-8 25 16,5-7 7-16,3-4 6 0,2-4-20 15,1-5-2-15,-1-2-15 16,1-2 1-16,-1 1-3 0,-6 2 0 15,-5 2-1-15,-5 1 1 0,-7 4-2 16,-2 2 0-16,-6 1-11 0,-1 1-10 16,-2 4 10-16,-7 0 13 0,-8-1 1 15,-5 1 15-15,-4 0 10 0,3 1-6 16,1 1-20-16,0 0 2 0,-4 1 1 16,-6-1 0-16,-2-1 1 0,-4-3-2 15,-4 0-2-15,-1-2-1 16,-2 0 1-16,-1 0 0 0,0 0-42 0,0 2 0 15,0 0 39-15,-11 1-493 0</inkml:trace>
  <inkml:trace contextRef="#ctx0" brushRef="#br0" timeOffset="33283.07">6400 13217 10 0,'53'-7'23'0,"6"0"-22"0,-2 2 2 0,-5 0 0 0,-6 1-2 16,-1 2-1-16,3-2-3 0,-1 1 0 15,0 0 2-15,1-1 0 0,-2 1-2 16,2-2 2-16,0 1 0 16,1-1-1-16,-2 2 1 0,2 0 1 15,1-1 14-15,-2 1-13 0,5 2 16 16,0-1-14-16,-1 2 19 0,3 0-22 15,0 0-2-15,1 0 0 0,-1 2 1 16,-1 1 1-16,-1 2 0 0,-3 1 1 16,-1 0 0-16,-1 2 0 0,0-2 1 15,2 1-1-15,2 0-1 0,0-1 1 16,2-2 0-16,2 1 1 0,-3 0-1 16,5-1-1-16,-4 2-1 0,3-3-1 15,-2 1-1-15,3 0 0 0,-1-1 0 16,2 2 1-16,2-1 2 0,-1 0 0 15,-3-1 0-15,0 1 0 0,-3 0 1 16,-4 0-1-16,-1 1 0 0,-3 0 0 16,0-2 2-16,-2 1-1 0,2 0-1 15,-1 0 23-15,0 1 16 0,3-2 13 16,0 0-6-16,0 0-26 0,0 1 12 16,0 0-32-16,1 1 36 15,-2-1-10-15,0 1-13 0,0 3 4 16,-5 0-16-16,3-2 9 0,-4 1-10 15,-6 0 0-15,-8-1 3 0,-4-2 0 16,-7 0-2-16,2-1 0 0,1-1 16 16,5 3-15-16,4-2-2 0,3 1 2 15,-1 0 11-15,-1-2-13 0,-1 0 3 16,-1-2-2-16,-2 2 1 0,0-2-1 16,-2 0-1-16,0 0-1 0,-5 1 1 15,2 0 12-15,-4-1 1 0,0 3 17 16,-2-2 2-16,-3-1 11 0,-1 2-7 15,-2-2 19-15,-2 1-9 0,0 0-11 16,-4-1-8-16,0 0 5 0,-2 0 10 16,0 0 30-16,0 0-13 0,0 0-7 15,0 0-10-15,0 0-16 0,0 0 4 16,0 0-4-16,0 0-7 0,0 0 1 16,0 0-4-16,0 0 0 15,0 0 7-15,0 0 0 0,0 0 0 16,0 0-4-16,0 0-2 0,0 0 2 15,0 0 4-15,0 0 0 0,0 0-7 16,0 0-15-16,0 0-1 0,0 0-13 16,0 0-3-16,0 0-49 0,0 0-46 15,0 0-75-15,0 0-9 0,0 2-223 16,0 0 60-16,0-6 311 0</inkml:trace>
  <inkml:trace contextRef="#ctx0" brushRef="#br0" timeOffset="37983.15">6398 2995 225 0,'0'0'3'0,"-42"-10"206"0,17 0-147 16,-1 1-62-16,2 2-1 0,-1 1-12 15,1 1-49-15,-2 5-16 16,-4 0-56-16,-7 3 20 0,-9 8 62 15,-9 6 7-15,-4 5 45 0,4 5 0 16,1 2 0-16</inkml:trace>
  <inkml:trace contextRef="#ctx0" brushRef="#br0" timeOffset="38216.43">5188 4155 3 0,'-4'60'13'0,"4"-1"-9"16,2 2-2-16,10 1-1 0,5-1 0 16,5 0-1-16,7 1-2 0,1 0-18 15,4 0 20-15,-1 1-2 0,3-3 2 16,1 0 0-16,0 1 0 0,0-1 3 16,0-1-2-16,1-1 0 0,-2-3 2 15,2-3 0-15,1-7-1 0,1-2 1 16,2-6-3-16,2-4-16 0,1-5 16 15</inkml:trace>
  <inkml:trace contextRef="#ctx0" brushRef="#br0" timeOffset="38566.68">6574 5417 1 0,'58'-25'39'16,"-2"-2"-9"-16,-1-4-14 0,0-1-14 15,-2-2 14-15,-3-1-3 0,-5 2 4 16,-7 4-14-16,-9 5 10 0,-6 7 0 15,-4-1 10-15,4-1 13 0,3-6-10 16,3-2 36-16,7-8-23 0,7-9-16 16,9-12-21-16,5-7 1 15,2-6 0-15,-5 2 1 0,-7 5-2 16,-4-1 0-16,-5 2 1 0,-3 1 17 16,-4-1-19-16,-6 0 15 0,-2 0-12 15,-6-2 28-15,-3-1-19 0,-1 0 3 16,-3-1-12-16,-2 0-4 0,-3 2 13 15,-3 1-13-15,-2 7-1 0,-6 3-1 16,-5 5 4-16,-4 4 6 0,-1 8-7 16,-1 6 2-16,3 7 72 0,-4 0 0 15,-6-9-20-15,-12-12-25 0,-8-14-30 16,0-2-1-16,-1 4 1 0,7 2-1 16,1 10 0-16,2 0-41 0,3 8-4 15,-8-2-133-15,11 9-53 0</inkml:trace>
  <inkml:trace contextRef="#ctx0" brushRef="#br0" timeOffset="38799.81">6066 3272 20 0,'-50'22'107'16,"2"1"56"-16,-3 4-58 0,8 0-85 15,1 9-20-15,2 6-23 0,1 7-6 16,1 9 3-16,2 6 6 0,5 4 7 15,3 7-9-15,4 8-5 0,3 6-8 16,4 6 15-16,3 5 0 0,6-1 20 16,5 0 31-16,3-4-2 0,7-5-26 15,7-5-1-15,7-3 0 0,7-4-2 16,3-5 0-16,7-1-1 0,3-2-35 16,-11-21-72-16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0:52.694"/>
    </inkml:context>
    <inkml:brush xml:id="br0">
      <inkml:brushProperty name="width" value="0.05292" units="cm"/>
      <inkml:brushProperty name="height" value="0.05292" units="cm"/>
      <inkml:brushProperty name="color" value="#FF0000"/>
    </inkml:brush>
  </inkml:definitions>
  <inkml:trace contextRef="#ctx0" brushRef="#br0">15350 8173 150 0,'0'0'192'0,"0"0"-61"0,0 0 156 0,0 0-121 0,0 0-42 0,0 0-30 16,0 0-19-16,0 0-6 15,0 0 9-15,38-51-75 0,-3 11-3 16,20-20 13-16,8-5 3 0,4-1-12 15,-3 7-3-15,-7 6-1 0,-4 4 1 16,-5 3 1-16,-9 8 1 0,-9 10 13 16,-9 9-16-16,-3 4-1 0,-1 1 0 15,-1 2-12-15,-2 0-10 0,-7 9-19 16,-6 2 16-16,-1 1 26 0,-4 3 13 16,-3 1 3-16,-8 4-16 0,-4 5-33 15,-4 3 0-15,-3 4 17 0,2-3 15 16,7-1-12-16,6-5-39 0,10-5-111 15,2-3-108-15,18-3-117 0</inkml:trace>
  <inkml:trace contextRef="#ctx0" brushRef="#br0" timeOffset="383.21">16155 7658 348 0,'0'0'257'0,"0"0"-133"0,0 0 0 0,0 0 23 15,0 0-72-15,0 0-17 0,0 0-58 16,0 0-16-16,0 0-65 16,0 0-33-16,-20 19 16 0,20 20 98 15,0 13 55-15,0 6-35 0,-6-2-17 16,0-8 17-16,-1-12-4 0,1-7-14 16,-1-10 18-16,3-3-18 0,-2-2 21 15,0 0-22-15,0-1 1 0,1-6 0 16,2-5 11-16,0-2-3 0,-1-7-10 15,1-8-222-15,2 4-241 0</inkml:trace>
  <inkml:trace contextRef="#ctx0" brushRef="#br0" timeOffset="683.5">16050 7632 375 0,'0'0'225'0,"0"0"-49"0,0 0-33 0,0 0-64 16,0 0-50-16,0 0-29 15,0 0 0-15,0 0 45 0,55-28-23 16,-21 21 12-16,0 5-34 0,2 4-46 16,2 11 17-16,-2 15-7 0,8 13 17 15,-5 16 16-15,-11 2-10 0,-14-11 0 16,-14-12-25-16,-6-13 38 0,-9-4 13 16,-12 9 27-16,-14 5-8 0,-18 8 1 15,-5-3 6-15,3-7-20 0,7-6 1 16,15-10-7-16,11-2 1 0,9-4-12 15,2-5-2-15,3 2 16 0,1-2-12 16,2-2 54-16,6-2 7 0,4-3-19 16,1-6-46-16,2-1-140 0,4-6-42 15,0 4-112-15,11-11-90 0</inkml:trace>
  <inkml:trace contextRef="#ctx0" brushRef="#br0" timeOffset="1016.98">16489 7613 699 0,'0'0'186'0,"0"0"-82"0,0 0-42 16,0 0-10-16,0 0-25 0,0 0-27 15,0 0-55-15,0 0-40 0,0 0 4 16,8 39 91-16,-4-1 36 0,-4 20-23 16,0 11 16-16,-3 7 7 15,-4 0-13-15,-3-6-4 0,-2-5 4 16,-5-7 3-16,3-15-3 0,1-12-22 16,2-7 22-16,4-8-10 0,-4 2 7 15,1-3 2-15,0-1 1 0,4-8 3 16,0-5 26-16,2-3 72 0,0-10-124 15,-1-10-130-15,3 1-163 0,-2-25-183 0</inkml:trace>
  <inkml:trace contextRef="#ctx0" brushRef="#br0" timeOffset="6700.09">4022 8113 111 0,'0'0'32'0,"0"0"8"0,-41-4 93 0,25 0-90 0,2 2-27 0,0-1-13 16,4 0-3-16,0 1 2 0,-1-2-2 16,2 3 0-16,2-1-2 15,-1 0 1-15,3 2-15 0,-1 0-4 16,3 4-32-16,-3 3-62 0,2 0-61 16</inkml:trace>
  <inkml:trace contextRef="#ctx0" brushRef="#br0" timeOffset="6985.42">6057 8414 10 0,'74'2'1'0,"0"2"-1"16,1-2-1-16,0 1 1 0,-1 0 2 15,-3-1-1-15,-3 1 2 0,-4 2-3 16,-3 1-16-16</inkml:trace>
  <inkml:trace contextRef="#ctx0" brushRef="#br0" timeOffset="7850.14">9715 8041 245 0,'0'0'42'0,"0"0"-42"0,0 0-52 0,0 0 51 0,0 0 0 0,51 17-11 0,-32-8 12 16,0-1 0-16,5 3 1 0,4 0-1 16,6 3 1-16,12 2-1 0,14 2-32 15,6-5-13-15,1 1-30 0,-1-4 16 16,-5-3 47-16,2 1 12 0,1 4 0 16,1-4 0-16,5 3 0 0,1 2 0 15,-1-2 0-15,2 0 0 0,0 0 0 16,1 0 0-16,2 0 0 0,1 0 7 15,3 2 25-15,5-1 30 0,2 0-20 16,4 0-19-16,1-1-21 0,1-2 12 16,0 2-12-16,1-2 0 0,2 1-2 15,-1 0-2-15,-1 0 0 0,-3-2-1 16,-3 0 3-16,1-5-1 0,-1-1 1 16,1-1 2-16,-2-1 15 0,-1 0 9 15,-5 0 13-15,-5 0-13 0,-4 1-10 16,-2 1-3-16,-4 1 0 15,-4 1-13-15,-5 1 12 0,-4-1-12 16,-7-1-3-16,-9 0 1 0,-8 0 2 16,-9-1 0-16,-2 0 23 0,1 0-4 15,-2 0 4-15,0 0-10 0,-4 0-10 16,-4 0 17-16,-2 0-19 0,-3-2 1 16,-2 0 0-16,-1 0-2 0,0-2-16 15,-1-1-170-15</inkml:trace>
  <inkml:trace contextRef="#ctx0" brushRef="#br0" timeOffset="28066.66">7520 8244 154 0,'0'0'72'0,"0"0"-3"0,0 0 35 0,0 0-10 16,0 0 8-16,0 0-47 0,0 0-32 15,0 0-8-15,0 0-15 0,-1-10-1 16,2 10 0-16,2 0-25 0,1 0-20 16,3-2 23-16,4 2 23 0,2 0 1 15,4 0-1-15,-2 0-13 0,4 0-3 16,-1 0-4-16,0 0 17 0,1 0 0 16,-1 0-13-16,1 0 16 0,1 0-30 15,0-2 29-15,1-1-13 0,2 1 14 16,-2-3 0-16,2 0 2 15,2-1 11-15,0 0-13 0,0 0 23 16,0 0 20-16,-1 0-14 0,0 1-13 16,-1-2 10-16,-1-2-6 0,-2 3 12 15,0 0 4-15,0 0-3 0,-3-1-17 16,-1 1-14-16,-2 2-1 0,-3 0 1 16,-2 1-2-16,-4 1-2 0,-2 2 2 15,-2-1 0-15,-1 1 40 0,0-1 5 16,0 1-2-16,0 0-8 0,0 0-2 15,0 0-10-15,0 0 6 0,0 0-3 16,0 0-13-16,0 0-12 0,0 0 0 16,0 0-1-16,0 0 0 0,1 0 0 15,-1 0 0-15,0 0 17 0,1 0-4 16,-1 0 3-16,0 0 4 0,0 0-4 16,0 0 0-16,0 0-3 0,0 0 0 15,0 0 3-15,0 0 7 0,0 0-3 16,0 0 3-16,0 0-10 0,0 0-11 15,0 0-1-15,0 0-1 16,0 0-1-16,0 0-1 0,0 0-1 16,0 0 0-16,0 0-10 0,0 0-3 15,0 0-23-15,0 0-56 0,0 0-64 16,-3 0-99-16,-5-5-387 0,19 10 600 0</inkml:trace>
  <inkml:trace contextRef="#ctx0" brushRef="#br0" timeOffset="30666.66">4266 7274 15 0,'0'0'88'0,"0"0"111"0,0 0-81 0,0 0-50 16,0 0-42-16,0 0 3 0,0 0 1 15,0 0-4-15,0 0 3 0,0 0-27 16,-7-2-2-16,7 2-13 0,0 0 13 16,0 0 1-16,0 0-1 0,-2 0-9 15,0 0-4-15,1 0 13 0,1 0 1 16,-1 0 25-16,1 0-10 0,0 0-16 15,0 0 1-15,0 0 12 0,0 0 13 16,0 0 0-16,-1 1-15 16,0 0-11-16,-3 3-23 0,-1 2 1 15,-2 5-79-15,-1 3 68 0,-5 4 30 16,-1 0-13-16,-1 2 16 0,2-2 2 16,1-2-2-16,4 2-13 0,-3-1 9 15,2 4-12-15,-1 4 14 0,-2 9-11 16,-5 15 12-16,-4 21 1 0,0 10 3 15,-3 3 23-15,3 0-23 0,2-11 1 16,3-4 22-16,3-7-24 0,3-8 1 16,6-12 0-16,2-10 10 0,1-7-13 15,1-1-1-15,3 1-12 0,1 6 13 16,4 4-3-16,2-2-10 0,2-2-4 16,0-2 17-16,1-2 3 0,2-4-3 15,0-1-2-15,3-3 1 0,-3-3 1 16,-1 0 11-16,2-4-11 0,-2 1 14 15,0-4-12-15,0-1-2 0,-4-2 2 16,0 0 1-16,0-2-3 16,-2 1-2-16,-3-2-80 0,-1 0-113 0,-4-2-65 15</inkml:trace>
  <inkml:trace contextRef="#ctx0" brushRef="#br0" timeOffset="31849.99">7313 7284 101 0,'0'0'183'0,"0"0"-154"0,0 0-29 0,0 0-29 0,0 0 29 15,0 0 16-15,0 0 43 16,0 0 12-16,0 0-2 0,7-4-20 15,-7 4 0-15,0 0-10 0,0 0-10 16,0 0-27-16,0 0-2 0,0 0-2 16,0 0-14-16,1 0-20 0,4 0 36 15,-1 0 55-15,4 0-19 0,1 2-36 16,1-1-11-16,1 5 0 16,1-2 11-16,1 2 16 0,0 0-13 0,1 3 13 15,0-1-16-15,0 1 1 16,-1-1 1-16,1 2 0 0,-3-1 1 15,0 0 0-15,-1 1-3 0,0 1 1 16,-1 0 0-16,-1 2 22 0,-1 1-3 16,2-1-20-16,-4 3 1 0,2-3 1 15,-4 4-2-15,2-2 26 0,0-1-26 16,-1 2 1-16,0-3 2 0,1 0-3 16,0 1 0-16,1 1 0 0,-2 1 2 15,0 1 0-15,0 3 17 0,-2 0-2 16,-1 4-17-16,-1 0 3 0,0 2 10 15,-2 3-12-15,-2-1 2 0,-1 1 17 16,2 0-20-16,-4 1 1 0,2-1-1 16,0 2 1-16,0 0 0 0,2 0-1 15,-3 3 0-15,2-1 0 0,1 1 0 16,-4-1 0-16,2 8-1 0,-4 5 0 16,-1 7-1-16,-4 3 2 0,2-11 0 15,0-11 1-15,3-12 0 16,1-2 2-16,-5 4 0 0,-2 3 0 15,0-2-3-15,2-4 1 0,2-5 2 16,3-5 20-16,2-6-7 0,4-2 4 16,1-3-17-16,1 0-1 0,0 0-2 15,0 0-3-15,1-1-1 0,-1-1 2 16,1 0 0-16,0 1-37 0,0 0-3 16,0 1 3-16,1-3-14 0,0 1-198 15,0-1-85-15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2:19.844"/>
    </inkml:context>
    <inkml:brush xml:id="br0">
      <inkml:brushProperty name="width" value="0.05292" units="cm"/>
      <inkml:brushProperty name="height" value="0.05292" units="cm"/>
      <inkml:brushProperty name="color" value="#FF0000"/>
    </inkml:brush>
  </inkml:definitions>
  <inkml:trace contextRef="#ctx0" brushRef="#br0">2341 2462 274 0,'0'0'111'0,"0"0"-85"0,-14-40 3 0,7 28 82 0,1 2-29 16,-2 3-30-16,1 0 49 0,-1 3-20 16,-1 2-25-16,2 1 6 0,-1 1 71 15,1 0-71-15,2 0-16 0,1 1-21 16,3 0-25-16,1 0-65 0,0 3-76 16,0 5-41-16,4 18 58 0,2 22 101 15,2 27 23-15,-1 17 13 0,0 6-13 16,-5 0 1-16,-2-9 17 0,0 3 27 15,-5-2 14-15,0-3-58 0,-1 0 51 16,-2 2-39-16,1 1 10 0,-1 2-20 16,1-8 30-16,1-5-10 0,0-10-23 15,2-8-15-15,2-2 15 0,2-2 19 16,0-3-17-16,3-4 2 0,2-12 9 16,-1-11 0-16,0-10-11 0,0-5-2 15,1 0-3-15,2 1-10 16,1-2 13-16,0-3 0 0,-3-5 0 15,0-3-16-15,-2-1-59 0,-3-10-26 0,-2-5-104 16,-4 3-261-16</inkml:trace>
  <inkml:trace contextRef="#ctx0" brushRef="#br0" timeOffset="632.9">926 3653 473 0,'0'0'160'0,"0"0"-79"0,0 0 4 0,0 0-17 15,0 0-25-15,0 0-7 0,0 0-34 16,0 0 14-16,0 0 4 0,0 0-1 16,-9-19-6-16,11 18-13 15,1 0-62-15,3 1-13 0,0 0 10 16,5 0 49-16,6 2 3 0,4 1-4 16,3 3 14-16,11 0 1 0,6 2 2 15,15-2 0-15,4-1 0 0,4-5 0 16,2 0 1-16,-1-3 2 0,6-5-2 15,2 0 19-15,2-3-17 0,3-1-2 16,2-1 12-16,3 0-13 0,3-2-13 16,2 1 13-16,0-4 13 0,4 0-10 15,0-1 16-15,0 3-19 0,-3 1 1 16,-1 2-2-16,-4 0-9 0,-6 2 4 16,-6 1 6-16,-7 3 23 0,-7 3-10 15,-12 2-13-15,-14 2-1 0,-8 0-35 16,-5 2 34-16,1 2-10 0,0 3 12 15,0 4 13-15,-5 2 13 0,-8 0 10 16,-5 5-36-16,-2 0-20 0,-6-2-283 16,-12 0-222-16</inkml:trace>
  <inkml:trace contextRef="#ctx0" brushRef="#br0" timeOffset="2001.89">1057 3562 62 0,'0'0'333'0,"0"0"-206"0,0 0-95 0,0 0-32 15,0 0 0-15,0 0-32 0,0 0-102 16,0 0 23-16,0 0 62 0,0 0 33 15,40-9 13-15,-22 9-1 0,1 0 2 16,3 3 1-16,1 1 0 0,-1 1-1 16,0 1 2-16,0 1 13 0,0 0 3 15,1-1 4-15,0 1-19 0,-1-2 12 16,-1 0-13-16,1-1 1 16,-1 0-2-16,-2-2-1 0,2 0-15 15,-1-1 16-15,-2 0 0 0,3-1-11 0,-2 0 12 16,2-1 1-16,0-1 14 15,-1-1-13-15,0-2 15 0,0 1 6 16,1 0 6-16,-1-1-12 0,-1 1-1 16,1-3-3-16,0 3-10 0,0 0 14 15,1 2-16-15,0-1-1 0,0 0 2 16,0-1 17-16,0 0-6 0,0-1 0 16,-1 1-9-16,0-2-4 0,-2-1 2 15,-1 2 11-15,0-1-12 0,-3-1 2 16,-1 0 1-16,-1 2 25 15,1-1-3-15,-1 0 29 0,0-2-25 16,0 0 12-16,-1 1-22 0,1 0-7 16,-2 0-12-16,0-1 0 0,0 2 25 15,0-2 3-15,1 2-16 0,0-1-10 16,-1-1 10-16,0-2-13 0,-1 1 1 16,0 0-1-16,-1 1-23 0,-2-1 10 15,1 1-7-15,-1 0 20 0,-1 1 10 16,1-1 6-16,-1-2-15 0,2 0 3 15,1 0 11-15,0-2-15 0,2 1-2 16,-1 0-24-16,3-2 22 0,-2 1 3 16,2-1 1-16,0 0 20 0,-1 0-2 15,-1-1-17-15,-1 3-1 0,-1 0 4 16,-1 2 9-16,0-1-12 0,0 1 2 16,-1-1-2-16,-1 1 0 0,2 1 0 15,-2-1-1-15,0 0 2 0,1 1 0 16,-2 0-1-16,1-1 0 0,0 1-1 15,-1 0-1-15,1 0 1 16,0-2 0-16,2 0-4 0,2-1-9 16,1-5 13-16,2 1 3 0,2-1 3 15,1 0-5-15,2-2-2 0,1 1-11 16,1-1 10-16,-1 0 2 0,2 1-2 16,-1 0 2-16,-2 2-23 0,-2 1 23 15,-1 2 16-15,-3 2-13 0,0 0 14 16,-3 2-15-16,-1 2 11 0,-1 1-13 15,-2-1-1-15,2 2 0 0,-1 1-1 16,-1-2-1-16,1 1-13 0,0-2 0 16,1 1 14-16,0 1 2 0,1 0-4 15,0-1 1-15,0 2 0 0,1-3-13 16,1 3-4-16,1-1 1 0,0 0 17 16,1 1 2-16,-1-1 4 0,1 0-2 15,-1 0 1-15,-1 0 17 0,-1 0-17 16,-1 2 10-16,-3 0-13 0,0-1 0 15,-1 3-13-15,-2-1-7 0,0 1 7 16,-1 0-6-16,-1 0-63 16,-3 0-296-16</inkml:trace>
  <inkml:trace contextRef="#ctx0" brushRef="#br0" timeOffset="2966.87">2244 3176 179 0,'0'0'10'0,"0"0"-10"0,0 0-13 0,0 0-33 15,0 0-9-15,0 0 35 0,0 0 4 16,39-21 16-16,-19 8 1 0,6-3 22 15,3-4-22-15,3-5 22 0,2-2 10 16,0-1-5-16,-1-1-27 0,-1 1 14 16,-1 2-2-16,-2 0 0 0,0 2 7 15,-3 1-20-15,-2 3-15 0,-3 0 15 16,0 5 16-16,-5 1-16 0,-1 1-14 16,-1 4 14-16,-2 0 32 0,3 2-9 15,-1 0-3-15,3-2-20 0,2 0-1 16,3 0-12-16,-1-1-20 0,2 0 33 15,0 0 3-15,1-2-2 0,1 1 25 16,-1-1 4-16,1 1-11 0,-1-1 4 16,-1 1-3-16,-3 1-18 0,0 0-1 15,-2 2 0-15,0 2 27 16,-2 0-28-16,-1 2-14 0,2 0 1 16,-2 0 12-16,1 1-1 0,2-2 0 15,-1 2-2-15,2 0 1 0,0 0 3 16,0 0 1-16,-3 1 0 0,3 0-1 15,-3 1 1-15,-1 1 19 0,-1-2-17 16,1 2 20-16,-4 0-20 0,1 0 10 16,-1 0 4-16,0 0-16 0,-1 0 21 15,0-1-21-15,0-2 14 0,1 1 1 16,-1 0 14-16,2-1-27 0,0 1-3 16,0 1-3-16,-1 0-30 15,1 1 13-15,-1 0 17 0,0 1-13 16,2 1 3-16,-3 0 0 0,2 0 0 15,0 0 10-15,0 2-13 0,1-2 14 16,0 1 1-16,0-1 0 0,-1-1 1 16,0 0 19-16,0 0 4 0,-2-1 0 15,0 0 10-15,-1 0-1 0,-3 0-12 16,1 0-4-16,-3 0-13 0,3 1-2 16,-2 1 2-16,2 1 10 0,0 2-10 15,2 3 23-15,0 0 0 0,-3 2 30 16,1-1-56-16,-4-2-235 0,-3-6-200 0</inkml:trace>
  <inkml:trace contextRef="#ctx0" brushRef="#br0" timeOffset="5666.91">4051 2451 375 0,'0'0'196'0,"0"0"-50"0,0 0-15 16,0 0-11-16,0 0-51 0,0 0-1 15,0 0-21-15,0 0-45 0,-40-2 22 16,32 0-24-16,-5 2-36 0,-5 0-23 16,-2 0-29-16,-5 3 23 0,-3 0 65 15,-2 1 108-15,1 1-108 0,-4 0-36 16,1 0 10-16,2 1 26 15,1-2 29-15,2-1 1 0,2-2-11 16,4-1 27-16,-1 0-20 0,5-1 26 16,-2-3 10-16,4-1 42 0,-3 0-19 15,0 0-76-15,-4 1-9 0,-4 0-32 16,-9 3-27-16,-8 1-16 0,-14 7-78 16,0 7 140-16,1 0-202 0,6 1-264 15,10-3 345-15,4-1 89 0,8-4 9 16,6-1 6-16,1 0-25 0,-4-1 35 15,-1 0-6-15,-3-1 23 0,1-1-20 16,3 0 4-16,0-3 6 0,3 0 5 16,0 0 8-16,-3 0 0 0,1 0 0 15,-5 3 0-15,-6 3 0 0,-11 4 0 16,-10 2 0-16</inkml:trace>
  <inkml:trace contextRef="#ctx0" brushRef="#br0" timeOffset="7116.89">2752 3571 55 0,'0'0'4'0,"0"0"25"0,-43 12 317 0,29-12-297 0,0 0-49 15,4 0-36-15,2-3 36 16,4 1 14-16,1 0 15 0,2 1 17 15,1 0-4-15,0-1 7 0,0 2 20 16,0-1-43-16,0 1-26 0,0 0-26 16,0-2-20-16,4 0-9 0,3 0-102 15,2 0 27-15,5 1 55 0,6 0 22 16,5 1 1-16,10 0 10 0,11 0 9 16,16 0-19-16,4-7 51 0,4-1 1 15,-2-6 0-15,-6-4 12 0,4 1-12 16,-4-5 16-16,0 0-16 0,-4 0 39 15,-3 3-36-15,-6 3 49 0,-6 3 10 16,-9 3-33-16,-7 4-16 0,-7 4-13 16,-6-1-23-16,7 3-9 0,0 0 9 15,4-2 3-15,3 2 5 16,1 0 15-16,2-2 16 0,3 0 10 0,7-2-9 16,6 0 6-16,-3 2 25 15,-5 0 5-15,-8 2-21 0,-3 0-15 16,0 5 5-16,6 3-19 0,-5 4 0 15,-2 2 16-15,-4 1-19 0,-7-4-244 16</inkml:trace>
  <inkml:trace contextRef="#ctx0" brushRef="#br0" timeOffset="7750.09">3134 3057 3 0,'0'0'39'0,"0"0"-22"0,0 0-14 0,0 0-1 16,0 0-2-16,0 0-26 0,0 0-3 15,0 0 20-15,0 0 9 16,0 0 0-16</inkml:trace>
  <inkml:trace contextRef="#ctx0" brushRef="#br0" timeOffset="7900">3222 3507 66 0,'0'64'167'0,"0"-10"-43"15,-2-13-17-15,-2-10-6 0,3-9-26 16,0-3-6-16,-1 0-30 0,2 1-16 15,0-1-22-15,0-6-1 0,0-3-4 16,1-5-12-16,1-2 3 0,-1-1 0 16,0 0 11-16,1-1-11 0,-2-1-13 15,0 0-323-15</inkml:trace>
  <inkml:trace contextRef="#ctx0" brushRef="#br0" timeOffset="8750.12">3475 3650 434 0,'0'0'267'0,"0"0"-110"0,0 0 5 0,-42 0 60 0,35-1-40 15,2-1-84-15,3 2 26 0,2 0-108 16,0-2-16-16,0 2-52 0,0 0-56 16,0-2-25-16,1 2-40 0,0 0 20 15,0 0 39-15,4-2 13 0,2 2 39 16,4 0 20-16,1 0 6 0,6 0 10 15,4 0 0-15,5 2 23 0,10 0 3 16,11 2 3-16,11-2 33 16,-4 1-23-16,-9-2 6 0,-12-1 1 0,-15 0-17 15,0 0-1-15,-1 0-1 0,4 0 0 16,-1 0 2-16,-3 0 0 16,-2-1 13-16,-2 0 1 0,-3-1-15 15,-3 1 1-15,-1 1 13 0,-4 0 1 16,-2 0 5-16,-1 0 17 0,0 0 10 15,0-1-49-15,-2-1-19 0,-4-2-151 16,2 0-267-16,-8-10 167 0</inkml:trace>
  <inkml:trace contextRef="#ctx0" brushRef="#br0" timeOffset="9000.12">3851 3478 653 0,'0'0'554'15,"0"0"-518"-15,0 0-36 0,0 0-55 16,0 0 25-16,0 0-12 0,0 0-23 16,0 0-26-16,0 0 42 0,52-16 26 15,-28 8-6-15,3 6-4 0,1 2 10 16,4 7 7-16,-2 7 15 0,-2 6 0 16,-5 1 1-16,-4 5-2 0,-10-1 0 15,-5-3 4-15,-4-1-1 0,-10 1 44 16,-3-2 1-16,-8 4-10 0,-2 1-17 15,-3 1-19-15,-2-2-9 0,8-7-66 16,-11 0-421-16</inkml:trace>
  <inkml:trace contextRef="#ctx0" brushRef="#br0" timeOffset="9883.28">1364 3343 13 0,'0'0'245'0,"0"0"-50"0,0 0-113 0,0 0-46 15,0 0-10-15,0 0 0 0,0 0-3 16,0 0-7-16,0 0-16 15,0 0 0-15,2-30-3 0,-2 33-49 0,2 7-141 16,1 15 105-16,0 22 88 16,0 21 10-16,0 7 62 0,-3-2 156 15,1-13-91-15,0-16-72 0,2-9-32 16,-2-7-14-16,0-6 1 0,1-4-17 16,0 3 0-16,-1 0 17 0,1 1-18 15,2-6-2-15,-3-4 1 0,1-1 1 16,-2-5-1-16,0-3 0 0,0-2 12 15,0-1 17-15,0 0 9 0,0-1-39 16,-4-6-39-16,-2 2-225 0,-7-11-458 0</inkml:trace>
  <inkml:trace contextRef="#ctx0" brushRef="#br0" timeOffset="10283.33">1306 3827 561 0,'0'0'192'0,"0"0"-114"0,0 0-58 0,-43 4 9 0,23 0 20 0,-5 2-36 0,-6 3-13 16,-14 0-16-16,-10 2 14 15,-4 2-80-15,1-4 11 0,4-2 48 16,4 3 10-16,-2-2-39 0,1 1-27 16,3 0 34-16,11-3 45 0,6-1-10 15,9-3 10-15,6 0-33 0,1 0 22 16,1-2 11-16,2 0 4 0,5 0 9 15,4 0 6-15,3 0-2 0,0 0-17 16,0 0-26-16,0 0-53 0,2 0-19 16,5 0-71-16,1 0 104 0,6 0 19 15,3 2 17-15,-5-2 9 0</inkml:trace>
  <inkml:trace contextRef="#ctx0" brushRef="#br0" timeOffset="10583.26">769 3807 55 0,'0'0'40'0,"0"0"-11"0,0 0 0 16,-52-18-29-16,30 16-3 0,-4 2-17 15,-3 3-15-15,-4 7 35 0,-2 4 156 16,-6 7-87-16,5 3-68 0,-1 0-2 16,2 0 2-16,11-5 351 0,4-1-264 15,7-6-88-15,6-4-26 0,7-1-39 16,4 1-167-16,9 4-29 0,13 5 160 16,15 7 65-16,15 6 7 0,14 2 18 15,4 0 11-15,-1 0 0 0,-11-8 0 16,-19-6 0-16</inkml:trace>
  <inkml:trace contextRef="#ctx0" brushRef="#br0" timeOffset="29316.8">4300 9650 36 0,'0'0'36'0,"0"0"-17"0,0 0 4 0,0 0 13 0,0 0-13 0,0 0 9 16,0 0 4-16,0 0-19 16,0 0-4-16,0 6 6 0,0-5-19 15,0 2-24-15,-1 1-38 0,-1 0 7 16,0 1 19-16,2 0 7 0,0 0 29 15,2 3 1-15,4-2 0 0,-2 0-1 16,5-2-10-16,-1 1 10 0,1-2 62 16,2-1 3-16,2 0 10 0,3-2-23 15,1 0-16-15,6-2 26 0,2 0-6 16,1-1 165-16,4-2-146 0,7 1-49 16,9-1-6-16,9-1-7 0,2-3 3 15,-4 4 1-15,-3-1-15 0,-3 0 1 16,2 2 10-16,1 1-10 0,3 0 14 15,-1 2 5-15,-5-1 11 0,-1 2-33 16,0-1-140-16,1 1 140 0,1-3 10 16,3-1 22-16,-1-4-15 0,0-3-4 15,4 1-12-15,-2-3 1 16,-1 1 1-16,-2 0-2 0,-11 3 2 16,-6 4-3-16,-9 3 0 0,-4 0-1 15,4 0 0-15,0 2 1 0,1 0-1 16,-6 0 0-16,-3 0 0 0,-4 2 1 15,0 0 3-15,-2 3 10 0,0 0 0 16,-2 2-10-16,1 1-1 0,-1-2 0 16,-1 2-2-16,-2-2-2 15,-1 0-15-15,0-4 15 0,-2 0 1 16,-1-1 1-16,0 0 0 0,0-1 0 16,0 2-16-16,0-2-82 0,-12-3-313 0</inkml:trace>
  <inkml:trace contextRef="#ctx0" brushRef="#br0" timeOffset="30666.8">6528 7580 39 0,'0'0'114'0,"0"0"-114"0,0 0-26 0,0 0-16 0,0 0 42 0,0 0 45 15,0 0 21-15,0 0-34 0,0 0-6 16,0 0 10-16,0-1 23 0,0 1-30 16,0 0-12-16,0 0 5 0,0 0 4 15,0 0-3-15,0 0 26 0,0-1-13 16,-2 0-16-16,1 0-7 15,0 1 0-15,-1-2 3 0,1 1-3 16,-1 0-12-16,1 1 12 0,1-2-13 16,0 2-3-16,0 0-20 0,0 0 4 15,0 0-4-15,0 0 6 0,-1-2 4 16,1 2 10-16,0 0 1 0,0 0-1 16,0 0 3-16,-1 0 1 0,1 0 12 15,-1 0-10-15,1 0 13 0,0 0-12 16,0 0 12-16,0 0-14 0,0 0 0 15,0 0 2-15,0 0-2 0,0 0 0 16,0 0-2-16,0 0 0 0,0 0-1 16,0 0-1-16,0 0-11 0,0 0 9 15,0 0-9-15,0 0 10 0,0 0-13 16,0 0-17-16,0 0-26 0,0 0-9 16,0 0 26-16,0 0 22 0,0 0 4 15,0 0 3-15,0 0 9 0,0 0-9 16,4 0 13-16,4 0 43 15,4 0-14-15,5 0 0 0,2 0-2 16,5-3-14-16,3-1-11 0,2-2 27 0,1 1-9 16,0 0-4-16,1-2-14 15,-1 5-2-15,-3-2 0 0,-1 2 0 16,-3 1 3-16,-4 0 10 0,-4-2-13 16,-2 3-26-16,-3-2-16 0,-4 2 0 15,-2 0-1-15,-2 0 4 0,-1 0 13 16,-1 0 13-16,0 0 11 0,0 0 2 15,0 0 0-15,0 0 13 16,0 0 0-16,0 0 3 0,0 0 7 16,0 0-7-16,1 0 1 0,-1 2-14 15,0 1 0-15,0 1-3 0,-3 3 69 16,-4 8-69-16,1-3 0 0,-14 8-362 0</inkml:trace>
  <inkml:trace contextRef="#ctx0" brushRef="#br0" timeOffset="37516.93">17602 9605 46 0,'0'0'231'0,"0"0"-100"0,50-11-99 0,-24 5-30 0,3 1 15 16,2 0 38-16,6-1-32 0,9 1-22 15,9 3 2-15,6 0 1 0,2 2 9 16,3 2-12-16,0 0 0 0,3 1 2 15,7-3 0-15,4 0 17 0,1 0-18 16,6 0 0-16,3-5-1 0,0 0 3 16,2 0-2-16,-4 0-2 0,-3 3-11 15,-3 1-9-15,-5 1 1 0,-1 0 6 16,-2 0-4-16,-1 3 15 0,0 0-1 16,-1-1-14-16,-2 0 17 0,3 2 88 15,0-2 3-15,2 2-91 0,1-4-2 16,-1 0 2-16,0 0-13 0,-6 0-5 15,-4-2 18-15,-5-2 17 0,-7 2-4 16,-5 0 3-16,-11 0-3 16,-7 0 3-16,-9 2 4 0,-2-1-4 0,1 1 13 15,0-2-9-15,0 2 19 16,-6 0-6-16,-5 0-10 0,-4 0-1 16,-3 0 4-16,-1 0-3 0,-1 0 0 15,0 0 10-15,0 0 2 0,0 0 8 16,0 0-1-16,0 0-9 0,0 0-1 15,0 0 11-15,0 0-1 0,0 0-3 16,0 0 10-16,0 0 6 0,0 0-6 16,0 0-3-16,0 0-4 0,0 0-13 15,0 0-6-15,0 0 0 0,0 0-4 16,0 0-3-16,0 0-3 16,0 0 7-16,0 0 12 0,0 0-2 0,0 0 38 15,0 0-23-15,0 0-2 0,0 0-1 16,0 0-16-16,0 0-10 15,0 0-13-15,0 0-1 0,0 0 2 16,0 0-2-16,0 0 0 0,0 0-2 16,0 0 0-16,0 0-2 0,0 0-11 15,0 0 10-15,0 0-14 0,0 0 14 16,0 0 0-16,0 0-8 0,0 0 11 16,0 0 3-16,0 0-1 0,0 0 2 15,0 0-2-15,0 0 0 0,0 0-1 16,0 0-1-16,0 0-1 0,0 0 0 15,0 0-1-15,0 0-1 0,0 0 0 16,0 0 0-16,0 0 0 0,0 0 0 16,0 0-17-16,0 0 17 0,0 0-13 15,0 0 3-15,0 0 9 0,0 0-9 16,0 0 10-16,0 0 1 16,0 0 0-16,0 0 0 0,0 0 0 15,0 0 2-15,0 0 1 0,0 0 2 16,0 0 0-16,0 0-2 0,0 0 0 15,0 0-1-15,0 0 0 0,0 0-2 16,0 0-1-16,0 0 1 0,0 0-2 16,0 0 2-16,0 0 1 0,0 0 1 15,0 0 0-15,0 0 1 0,0 0 0 16,0 0 2-16,0 0 13 0,0 0-13 16,0 0 13-16,0 0-3 0,0 0 4 15,0 0-14-15,0 0 0 0,0 0 10 16,0 0-11-16,0 0 0 0,0 0-1 15,0 0 3-15,0 0-4 0,0 0-3 16,0 0-29-16,0 0-75 0,-1 2-101 16,-1 1-101-16,-33 5-274 0</inkml:trace>
  <inkml:trace contextRef="#ctx0" brushRef="#br0" timeOffset="43832.82">7430 11002 115 0,'0'0'0'0,"0"0"-58"0,0 0 54 0,0 0 3 0,0 0 0 0,0 0 1 16,0 0 0-16,0 0 0 16,0 0 0-16,8 20-2 0,-8-20 2 15,0 2 0-15,0-2-1 0,0 0 0 16,0 1 0-16,1 0-16 0,0-1 15 16,0 1 2-16,1 1 1 0,2 0 12 15,0 0 4-15,2-1 5 0,1 1 21 16,1-2 25-16,1 0-9 0,1-1 13 15,1-3 3-15,0-1-43 0,-2 0-19 16,3-4-10-16,-2 3-1 0,1-2-1 16,1 1 12-16,2-3 16 0,1 3 17 15,3-3-10-15,0 1-13 0,2 0-7 16,4 0 7-16,-1 1-21 0,2 1 1 16,-4 0-2-16,2 2 1 15,-1 1-2-15,0 1-1 0,-3 0 1 16,1 1 12-16,-2 0-12 0,0-1-1 15,-2 3-1-15,1 0-1 0,-2 0 2 16,0 0-3-16,0 0 1 0,3 0 3 16,0 0 1-16,3 0-1 0,3 0 1 15,3-2 17-15,0 0-18 0,5-3 0 16,-1 1-1-16,3 0-2 0,-2 0 1 16,-1 1 1-16,2 0 0 0,-5 3 0 15,-2 0-2-15,1 2 3 0,-4 2 0 16,0 3 16-16,-3-2-16 0,0 2 16 15,0-1-16-15,-2 0 0 0,2 0 0 16,-4-2 0-16,4 1 4 0,-3-1-4 16,3 0 0-16,1-2 14 0,1 0-14 15,2-1 0-15,3 0 38 0,1-1-22 16,1 0-3-16,-2 0 7 0,-1 0-7 16,2 2-13-16,-1-2 1 15,0 3 0-15,-2-2-1 0,-1-1 0 0,-2 3 1 16,-1-2 1-16,2 1-2 15,-4-2 2-15,0 0-2 0,-1 0 0 16,1 0 0-16,-4 0-1 0,1 2-1 16,0-1 2-16,-1 2-2 0,-2-1 0 15,2 0 0-15,0 0 0 0,2 0 1 16,-3 0 0-16,2 0 0 0,2-2 0 16,-1 2-1-16,2-2 2 0,-1 0 46 15,3 0-1-15,-4 0-12 0,2 0-32 16,-2 0 0-16,-3 0-1 0,2 0 0 15,0 2-2-15,-2 1 0 0,0-1-1 16,0 2-10-16,0-1 13 0,2 3 0 16,1-2 1-16,-2 1-1 0,4-1-2 15,-1 1-11-15,2-1 10 0,-2 0-17 16,1 1 17-16,-1 2-13 16,2 0-7-16,-2 2-16 0,2 2-91 0,-1 3-24 15,2-1-45-15,-6-2-58 0</inkml:trace>
  <inkml:trace contextRef="#ctx0" brushRef="#br0" timeOffset="79883.14">15243 6140 82 0,'0'0'381'0,"0"0"-179"0,0 0-202 0,0 0 0 15,0 0-19-15,0 0-4 0,0 0-13 16,0 0 20-16,0 0-4 0,4-32-3 15,-1 28 0-15,0 0 23 0,-1 2 3 16,-1 1-1-16,-1 1-2 0,0 0-1 16,0 0-16-16,1 0-9 15,-1 0-16-15,3 0-4 0,4 0 46 16,0 0 0-16,4 0 13 0,3 0 7 16,2 0-7-16,0-1-10 0,2-2 20 15,0 1-20-15,0 0 1 0,-2-1-3 16,0 1-1-16,-2 1-4 0,0 0-12 15,1-1 16-15,0 2-1 0,2-2-1 16,-2 2 2-16,4-1 0 0,0 0 16 16,2-1 0-16,2-1-3 0,2 2 7 15,2-5 0-15,3 1 6 0,1 1-7 16,1-3-6-16,-1 1-11 16,-1 0 0-16,-4 3-2 0,-3 1-2 0,-3 1-11 15,-5 1-3-15,-2 0 3 0,-2 1 10 16,-1 1-14-16,-2 1 16 15,-1 0-2-15,1 0 0 0,-2 1-9 16,0-1 12-16,1 1 1 0,-1-2 1 16,1 0 11-16,0-2 0 0,0 0 7 15,0 2-7-15,-3-2 0 0,0 0-11 16,-1 0-1-16,-2 1 0 0,0-1 0 16,-1 0 12-16,0 0 17 0,0 0 22 15,0 0 39-15,0 0 0 0,0 0-32 16,0 0 6-16,0 0 13 0,0 0 4 15,0 0-20-15,0 0-20 0,0 0-3 16,0 0-3-16,0 0-10 0,0 0-6 16,0 0-17-16,0 0 0 0,0 0-2 15,0 0 0-15,0 0 0 0,0 0 0 16,0 0 1-16,0 0-1 0,0 0 2 16,0 0-1-16,0 0-1 15,0 0-1-15,0 0-1 0,0 0-2 16,0 0-13-16,0 0 13 0,0 0 0 15,0 0-13-15,0 0 13 0,0 0-14 16,0 0 4-16,0 0-26 0,-2 4-179 16,-5 3-108-16,0 0-68 0</inkml:trace>
  <inkml:trace contextRef="#ctx0" brushRef="#br0" timeOffset="80582.77">13711 5998 280 0,'0'0'304'0,"0"0"-255"0,0 0-49 0,0 0-59 0,0 0-10 16,0 0 7-16,0 0 14 0,0 0 8 15,0 0 8-15,0 0 9 16,20 1 23-16,-10-1 2 0,2-1 1 16,1-2 1-16,-1 3-4 0,-1 0 0 15,-2 0 0-15,-1 0 2 0,-2 0 11 16,-2-2 6-16,-2 2 14 0,-1 0 6 16,-1 0 26-16,0 0 23 0,-1 0 20 15,-8 0-108-15,3 0-130 0,-29-4-330 0</inkml:trace>
  <inkml:trace contextRef="#ctx0" brushRef="#br0" timeOffset="95733.26">20351 3630 326 0,'0'0'72'15,"0"0"247"-15,0 0-205 0,0 0-114 0,0 0 0 0,0 0-26 16,0 0 0-16,0 0 7 0,0 0 2 15,-2 5 14-15,0-1-33 0,-2 2-55 16,-5 8 91-16,-10 14-16 0,-14 14 16 16,-13 15-30-16,-5 5-38 15,0-1-49-15,4-6 25 0,7-11 37 0,1-2 3 16,5-7 6-16,6-7-9 16,7-6 51-16,-2-2 1 0,-2 2 3 15,-2 1 1-15,-2 4 38 0,2-4-9 16,5-3-14-16,2-2-13 0,7-3 9 15,2 0-12-15,5-2-39 0,2-4-98 16</inkml:trace>
  <inkml:trace contextRef="#ctx0" brushRef="#br0" timeOffset="96049.96">19958 4209 46 0,'0'0'0'16,"0"0"0"-16,0 0-26 0,0 0 6 16,0 0 20-16,0 0 0 0,0 0 0 15,-25 52 0-15,11-35 0 0,-4 2 0 16,1 0 0-16,-2-1 0 0,2-3 0 15,4-4 0-15,5-1 28 0,2-6 21 16,6 0 13-16,0-2-33 0,0-1-29 16,0 5-3-16,2-3-13 0,2 2-49 15,2 1 52-15,3 0 12 16,6 0-16-16,9-2 14 0,-3-2-46 0</inkml:trace>
  <inkml:trace contextRef="#ctx0" brushRef="#br0" timeOffset="146183.12">1612 7805 75 0,'0'0'91'0,"0"0"-58"0,0 0 0 0,0 0 58 0,0 0 0 0,0 0-13 15,0 0-78-15,0 0-6 0,0 0-121 16,-16-11 3-16,16 11 32 0,2 0 34 16,2 0 22-16,2 0 26 0,3 0 10 15,8 0 33-15,2-3 3 0,13-2 6 16,11-4-41-16,11-4 2 16,4 3-3-16,-3 0 0 0,-5 1-3 15,-6 4 0-15,0 3 1 0,-1 1 2 16,1 1-1-16,-3 0-2 0,4 2-12 15,-3-1 15-15,5 1 13 0,2-2 13 16,4-2-6-16,4-4-1 0,2-2 30 16,0-1 4-16,0-1 22 0,-2 1-30 15,-2 5-29-15,-3 2-13 0,-5 2-3 16,-9 0-17-16,-7 4 4 0,-10-1-6 16,0 1 12-16,2 2 7 0,0 4-3 15,3-2 2-15,-5 2-2 0,-4-3-1 16,-1 2-12-16,-2-2 16 0,-2-3 0 15,-3 0 0-15,-1 1 10 16,-2-4 6-16,0 1 4 0,-4 0 22 16,-1-1 4-16,0 0 3 0,-1-1 6 15,0 0-6-15,0 0-49 0,0 1-26 16,-1-1-26-16,1 0-46 0,0 0-42 16,0-3-4-16,0-1 1 0</inkml:trace>
  <inkml:trace contextRef="#ctx0" brushRef="#br0" timeOffset="146403.75">3101 7534 421 0,'0'0'111'0,"0"0"-111"0,0 0-115 0,0 0-31 0,0 0 71 15,0 0 39-15,0 0 13 16,0 0 0-16,0 0 7 0,0 0-17 16,4 2 1-16,-1 0-1 0,0 2 33 15,1-1 0-15,3 2 0 0</inkml:trace>
  <inkml:trace contextRef="#ctx0" brushRef="#br0" timeOffset="146535.41">3306 7665 32 0,'0'0'22'0,"2"41"14"16,-9-17 29-16,-8 3 1 0,-14 7-1 16,-15 5-65-16,-16 4-10 0,-4-4-137 15,14-11 18-15</inkml:trace>
  <inkml:trace contextRef="#ctx0" brushRef="#br0" timeOffset="146850.04">2150 7416 51 0,'0'0'0'0,"0"0"-23"16,-69 19 7-16,22 1 4 0</inkml:trace>
  <inkml:trace contextRef="#ctx0" brushRef="#br0" timeOffset="147033.14">1661 7624 16 0,'0'0'26'0,"-63"38"-22"0,41-23-2 15,0-2 17-15,1 2 34 0,0-2 15 16,-1 1 14-16,8-2 19 0,5-4-43 16,6-3-58-16,3-1-156 0,3 3 42 15,4 2 88-15,2 5 9 0,5 3 15 16,3 3-1-16,5 3 3 0,5 3 28 15,8 7-2-15,9 6 0 16,12 4 17-16,1-2-4 0,1-13-13 0,-3-9-20 16,-4-11-6-16,2-5-146 0,1-3 61 15,0-7 46-15,-1-5 9 16</inkml:trace>
  <inkml:trace contextRef="#ctx0" brushRef="#br0" timeOffset="147666.47">1847 7785 473 0,'0'0'173'0,"0"0"-173"0,0 0-23 0,0 0-192 0,0 0 94 0,0 0 121 16,48-14 13-16,-16 11-12 0,14-1-1 16,15 1 0-16,9-3 0 15,-1 1 0-15,-1 0 3 0,-3 3 43 16,0-3-30-16,2 0-14 0,2-1 28 15,0-3-27-15,-1-3 0 0,1-2 27 16,-2-1-30-16,1 0-20 0,-1-1 20 16,1 0 0-16,2-1 3 0,-1 3-3 15,0 2 4-15,-3 5 35 0,-8 4 13 16,-2 3-6-16,-15 1-33 0,-8 3 9 16,-9 1 1-16,-6 3-23 0,2 3 1 15,-1-1-3-15,2 5-18 0,-5-3 18 16,-1-1 2-16,1 0 23 0,-3-2-23 15,2-1 1-15,1-4 25 0,3-1-3 16,-4-2-3-16,2-1 6 0,-2 0-7 16,-1-2 11-16,-3-1-19 0,-4 0-11 15,-1 0-62-15,-4-1-43 0,-2 1-18 16,0-2-164-16</inkml:trace>
  <inkml:trace contextRef="#ctx0" brushRef="#br0" timeOffset="147999.74">3510 7467 391 0,'0'0'154'0,"0"0"-154"0,0 0-49 0,0 0-101 0,0 0 150 0,40-16 16 15,-19 8 10-15,7-1-26 0,6 2-23 16,12 0 7-16,6 3-10 0,-5 2 26 16,-9 2-16-16,-11 6 2 0,-8 0-9 15,4 2 23-15,1 3 0 16,0 4 2-16,-3-1-2 0,-7 0-23 0,-3-3 23 16,-8 0 25-16,-2 0 34 15,-3 0 68-15,-8 2 0 0,-6 5-55 16,-8 2-43-16,-11 9-13 0,-7 7-3 15,-3-5-9-15,7 0-4 0,6-9-17 16,6-4-116-16,5-4-193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4:36.127"/>
    </inkml:context>
    <inkml:brush xml:id="br0">
      <inkml:brushProperty name="width" value="0.05292" units="cm"/>
      <inkml:brushProperty name="height" value="0.05292" units="cm"/>
      <inkml:brushProperty name="color" value="#FF0000"/>
    </inkml:brush>
  </inkml:definitions>
  <inkml:trace contextRef="#ctx0" brushRef="#br0">19756 2688 1 0,'65'-6'16'0,"-1"0"-12"0,0 2 9 0,-4-2 3 0,2 1-15 15,1 0 0-15,0-3 1 0,0 3-2 16,0 0 0-16,2-1 3 0,1 2-17 16,1-2 14-16,0 1-1 0,0 0-12 15,1 1-6-15,-4-1 18 0,0 2 1 16,-1 1 23-16,2 1 19 15,2 0-13-15,1 1 30 0,2 0-13 16,-1 0 9-16,1 2-9 0,1 0-27 16,-3-2-9-16,1 0-10 0,-2 0-13 15,2 0-23-15,-4 0 4 0,-1-2 9 16,-4 0-13-16,-4-2 3 0,-2 1 7 16,-6 0 7-16,-5-3-1 0,-5 2 4 15,-10 1 12-15,-7-1-15 0,-3 2 17 16,-2 0 0-16,2 0 2 0,2 1 32 15,-4-1-16-15,-1 1 14 0,-1 0 25 16,-2 0 1-16,-3 0-56 0,0 1-22 16,0 0-14-16,-4 1 7 0,-1 2-23 15,-2-1-20-15</inkml:trace>
  <inkml:trace contextRef="#ctx0" brushRef="#br0" timeOffset="1033.53">2352 3187 163 0,'0'0'59'0,"-39"-3"45"0,23-1 108 16,-1-1-157-16,-2 0-53 0,3 1 76 16,4 1-20-16,3 0-35 0,3 0-19 15,2 2 18-15,3 1-22 0,1-1-10 16,0 1-118-16,2 0-54 0,3 0-33 15,2 2 205-15,4 4 10 16,3-2 0-16,4 2 26 0,4 0-26 16,2-1-11-16,4 2 11 0,8 0-20 15,8 1 15-15,9-1 4 0,2 1-20 16,1-3 20-16,-2 0-37 0,-4-1 38 16,7-1 2-16,-2-3 15 0,2 3-14 15,2-1-3-15,0-1 0 0,1 1-1 16,2 0 0-16,0 1 1 0,0-1 29 15,0 0-28-15,-1 1 1 0,0-1-2 16,0 2 1-16,-1 1-1 0,-2 0 23 16,5 0-23-16,-1 0 0 0,1 1 0 15,2 0-13-15,-1 1 12 0,-1-1 1 16,0 1 13-16,-4-1-13 16,-2-1 10-16,-1 1-26 0,-4-1 12 0,1 2 4 15,-3-4 36-15,-4-1 13 16,-1 0-20-16,-8-2 11 0,-9 1-14 15,-5-1 13-15,-3 0-36 0,3 1-3 16,5-1 13-16,1 2-12 0,-3-2 14 16,0 1-13-16,-1-1 9 0,-1 0 6 15,-1 0-4-15,0 0 6 0,0 1-2 16,-1-1 2-16,0 2 7 0,1 3 0 16,-3 0-26-16,-6 1-326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5-02-03T06:55:16.843"/>
    </inkml:context>
    <inkml:brush xml:id="br0">
      <inkml:brushProperty name="width" value="0.05292" units="cm"/>
      <inkml:brushProperty name="height" value="0.05292" units="cm"/>
      <inkml:brushProperty name="color" value="#FF0000"/>
    </inkml:brush>
  </inkml:definitions>
  <inkml:trace contextRef="#ctx0" brushRef="#br0">5125 10278 205 0,'0'0'72'0,"0"0"225"0,0 0-297 0,0 0 0 0,0 0-20 15,0 0 4-15,0 0 14 0,0 0-11 16,0 0 10-16,-19-16-1 0,19 15 2 15,-1 1 1-15,1 0-12 0,0 0-7 16,0 0-117-16,1 0-176 16</inkml:trace>
  <inkml:trace contextRef="#ctx0" brushRef="#br0" timeOffset="21650.78">11909 8410 8 0,'91'-11'29'0,"-1"-1"-9"0,-1 1-1 0,-1 2-6 16,-3-1 0-16,2 3-11 0,-2 2 11 16,-2 0-9-16,-2 3-1 0,-5 2-1 15,0-2 0-15,-2 2 0 0,2-2 1 16,0 0-1-16,2 0-1 0,-3-2 0 16,1-1-1-16,-2-2-1 0,0-1-2 15,0 2 3-15,1-3 3 0,2-1-1 16,-1-1 18-16,2 1 6 0,-4-1 19 15,-4 3-6-15,-6 1 23 0,-3 1-26 16,-7 4-16-16,-2 1-7 0,-5 0 0 16,-3 1-10-16,-10 0-1 15,-6 1-1-15,-8 0 3 0,-3 0-2 16,2 1-1-16,2 1-1 0,-1-1 0 16,-3 0 0-16,-3 0-12 0,-5 1 10 15,0-1-1-15,-6 0 0 0,1-2 0 16,-4 0 3-16,0 1 87 0,0-1-28 15,0 0-17-15,0 0-27 0,0 0-15 16,1 0-19-16,0 1-17 0,3 1 20 16,-1 0 16-16,0-1 0 0,-3-5-445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s.toronto.edu/%7Efritz/absps/imagenet.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owardsdatascience.com/difference-between-local-response-normalization-and-batch-normalization-272308c034ac#:~:text=Local%20Response%20Normalization%20(LRN)%20was,and%20sigmoid%20at%20that%20time.&amp;text=LRN%20is%20a%20non%2Dtrainable,a%20within%20a%20local%20neighborhoo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3f4e2cec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f4e2cec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695dc2e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695dc2e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9b90d8cf_2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f9b90d8cf_2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f9b90d8cf_2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f9b90d8cf_2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f9b90d8cf_2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f9b90d8cf_2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9b90d8cf_2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9b90d8cf_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9b90d8cf_2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9b90d8cf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9b90d8cf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9b90d8cf_2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9b90d8cf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9b90d8cf_2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9b90d8cf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9b90d8cf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9b90d8cf_2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9b90d8cf_2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41c4ff8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941c4ff8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9b90d8cf_2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9b90d8cf_2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9b90d8cf_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9b90d8cf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t was found to greatly accelerate (e.g. a factor of 6 in</a:t>
            </a:r>
            <a:r>
              <a:rPr lang="en" dirty="0">
                <a:solidFill>
                  <a:schemeClr val="dk1"/>
                </a:solidFill>
                <a:uFill>
                  <a:noFill/>
                </a:uFill>
                <a:hlinkClick r:id="rId3">
                  <a:extLst>
                    <a:ext uri="{A12FA001-AC4F-418D-AE19-62706E023703}">
                      <ahyp:hlinkClr xmlns:ahyp="http://schemas.microsoft.com/office/drawing/2018/hyperlinkcolor" val="tx"/>
                    </a:ext>
                  </a:extLst>
                </a:hlinkClick>
              </a:rPr>
              <a:t> </a:t>
            </a:r>
            <a:r>
              <a:rPr lang="en" u="sng" dirty="0">
                <a:solidFill>
                  <a:schemeClr val="hlink"/>
                </a:solidFill>
                <a:hlinkClick r:id="rId3"/>
              </a:rPr>
              <a:t>Krizhevsky et al.</a:t>
            </a:r>
            <a:r>
              <a:rPr lang="en" dirty="0">
                <a:solidFill>
                  <a:schemeClr val="dk1"/>
                </a:solidFill>
              </a:rPr>
              <a:t>) the convergence of stochastic gradient descent compared to the sigmoid/tanh functions. It is argued that this is due to its linear, non-saturating form.</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 Compared to tanh/sigmoid neurons that involve expensive operations (exponentials, etc.), the ReLU can be implemented by simply thresholding a matrix of activations at zero.</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f9b90d8cf_7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f9b90d8cf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f9b90d8cf_2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f9b90d8cf_2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f9b90d8cf_2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f9b90d8cf_2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4196c3de5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4196c3de5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79926853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79926853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79926853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79926853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24063bc6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124063bc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124063bc6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124063bc6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41c4ff8e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941c4ff8e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124063bc6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124063bc6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124063bc6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124063bc6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124063bc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124063bc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Local response normalization to limit unbounded activation and for lateral inhibition </a:t>
            </a:r>
            <a:endParaRPr dirty="0"/>
          </a:p>
          <a:p>
            <a:pPr marL="0" lvl="0" indent="0" algn="l" rtl="0">
              <a:spcBef>
                <a:spcPts val="0"/>
              </a:spcBef>
              <a:spcAft>
                <a:spcPts val="0"/>
              </a:spcAft>
              <a:buNone/>
            </a:pPr>
            <a:r>
              <a:rPr lang="en" dirty="0"/>
              <a:t>https://towardsdatascience.com/difference-between-local-response-normalization-and-batch-normalization-272308c034ac#:~:text=Local%20Response%20Normalization%20(LRN)%20was,and%20sigmoid%20at%20that%20time.&amp;text=LRN%20is%20a%20non%2Dtrainable,a%20within%20a%20local%20neighborhood.</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124063bc6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124063bc6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124063bc6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124063bc6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124063bc6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124063bc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124063bc6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124063bc6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124063bc6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124063bc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124063bc6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124063bc6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124063bc6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8124063bc6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f9b90d8cf_2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f9b90d8cf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124063bc6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124063bc6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124063bc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8124063bc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8124063bc6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8124063bc6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9682adcb7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9682adcb7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124063bc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124063bc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124063bc6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124063bc6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124063bc6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124063bc6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124063bc6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124063bc6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124063bc6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124063bc6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124063bc6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124063bc6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9b90d8cf_2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f9b90d8cf_2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124063bc6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124063bc6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124063bc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124063bc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124063bc6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8124063bc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124063bc6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8124063bc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124063bc6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124063bc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124063bc6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124063bc6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124063bc6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124063bc6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124063bc6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124063bc6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124063bc6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124063bc6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124063bc6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124063bc6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9b90d8cf_2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9b90d8cf_2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8124063bc6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8124063bc6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124063bc6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8124063bc6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124063bc6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124063bc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124063bc6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124063bc6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8124063bc6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8124063bc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8124063bc6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8124063bc6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124063bc6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124063bc6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8124063bc6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8124063bc6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124063bc6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124063bc6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8124063bc6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8124063bc6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9b90d8cf_2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f9b90d8cf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124063bc6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124063bc6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124063bc6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124063bc6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8124063bc6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8124063bc6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8124063bc6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8124063bc6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8124063bc6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8124063bc6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124063bc6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124063bc6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8124063bc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8124063bc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8124063bc6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8124063bc6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8124063bc6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8124063bc6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124063bc6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8124063bc6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difference-between-local-response-normalization-and-batch-normalization-272308c034ac#:~:text=Local%20Response%20Normalization%20(LRN)%20was,and%20sigmoid%20at%20that%20time.&amp;text=LRN%20is%20a%20non%2Dtrainable,a%20within%20a%20local%20neighborho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9b90d8cf_2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9b90d8cf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124063bc6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124063bc6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124063bc6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124063bc6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979926853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979926853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9b90d8cf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9b90d8cf_2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chemeClr val="dk1"/>
                </a:solidFill>
              </a:rPr>
              <a:t>Sigmoids saturate and kill gradients</a:t>
            </a:r>
            <a:r>
              <a:rPr lang="en" dirty="0">
                <a:solidFill>
                  <a:schemeClr val="dk1"/>
                </a:solidFill>
              </a:rPr>
              <a:t>. A very undesirable property of the sigmoid neuron is that when the neuron’s activation saturates at either tail of 0 or 1, the gradient at these regions is almost zero. Recall that during backpropagation, this (local) gradient will be multiplied to the gradient of this gate’s output for the whole objective. Therefore, if the local gradient is very small, it will effectively “kill” the gradient and almost no signal will flow through the neuron to its weights and recursively to its data. Additionally, one must pay extra caution when initializing the weights of sigmoid neurons to prevent saturation. For example, if the initial weights are too large then most neurons would become saturated and the network will barely learn.</a:t>
            </a:r>
            <a:endParaRPr dirty="0"/>
          </a:p>
        </p:txBody>
      </p:sp>
    </p:spTree>
    <p:extLst>
      <p:ext uri="{BB962C8B-B14F-4D97-AF65-F5344CB8AC3E}">
        <p14:creationId xmlns:p14="http://schemas.microsoft.com/office/powerpoint/2010/main" val="19045908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9b90d8cf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9b90d8cf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 Unfortunately, ReLU units can be fragile during training and can “die”. For example, a large gradient flowing through a ReLU neuron could cause the weights to update in such a way that the neuron will never activate on any datapoint again. If this happens, then the gradient flowing through the unit will forever be zero from that point on. That is, the ReLU units can irreversibly die during training since they can get knocked off the data manifold. For example, you may find that as much as 40% of your network can be “dead” (i.e. neurons that never activate across the entire training dataset) if the learning rate is set too high. With a proper setting of the learning rate this is less frequently an issue.</a:t>
            </a:r>
            <a:endParaRPr sz="1400" dirty="0">
              <a:solidFill>
                <a:schemeClr val="dk1"/>
              </a:solidFill>
            </a:endParaRPr>
          </a:p>
        </p:txBody>
      </p:sp>
    </p:spTree>
    <p:extLst>
      <p:ext uri="{BB962C8B-B14F-4D97-AF65-F5344CB8AC3E}">
        <p14:creationId xmlns:p14="http://schemas.microsoft.com/office/powerpoint/2010/main" val="353625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9b90d8cf_2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9b90d8cf_2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customXml" Target="../ink/ink7.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customXml" Target="../ink/ink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customXml" Target="../ink/ink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customXml" Target="../ink/ink12.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customXml" Target="../ink/ink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customXml" Target="../ink/ink15.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16.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customXml" Target="../ink/ink1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customXml" Target="../ink/ink19.xml"/><Relationship Id="rId5" Type="http://schemas.openxmlformats.org/officeDocument/2006/relationships/image" Target="../media/image60.png"/><Relationship Id="rId4" Type="http://schemas.openxmlformats.org/officeDocument/2006/relationships/customXml" Target="../ink/ink18.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customXml" Target="../ink/ink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customXml" Target="../ink/ink21.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customXml" Target="../ink/ink2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customXml" Target="../ink/ink23.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customXml" Target="../ink/ink24.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customXml" Target="../ink/ink25.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customXml" Target="../ink/ink26.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customXml" Target="../ink/ink27.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customXml" Target="../ink/ink28.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customXml" Target="../ink/ink29.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customXml" Target="../ink/ink30.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customXml" Target="../ink/ink31.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customXml" Target="../ink/ink3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customXml" Target="../ink/ink33.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customXml" Target="../ink/ink34.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customXml" Target="../ink/ink35.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customXml" Target="../ink/ink36.xml"/></Relationships>
</file>

<file path=ppt/slides/_rels/slide6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customXml" Target="../ink/ink37.xml"/></Relationships>
</file>

<file path=ppt/slides/_rels/slide6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customXml" Target="../ink/ink38.xml"/></Relationships>
</file>

<file path=ppt/slides/_rels/slide6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customXml" Target="../ink/ink3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customXml" Target="../ink/ink40.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customXml" Target="../ink/ink41.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customXml" Target="../ink/ink4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customXml" Target="../ink/ink43.xml"/></Relationships>
</file>

<file path=ppt/slides/_rels/slide7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customXml" Target="../ink/ink44.xml"/></Relationships>
</file>

<file path=ppt/slides/_rels/slide7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customXml" Target="../ink/ink45.xml"/></Relationships>
</file>

<file path=ppt/slides/_rels/slide7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customXml" Target="../ink/ink4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customXml" Target="../ink/ink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6.jpg"/><Relationship Id="rId7" Type="http://schemas.openxmlformats.org/officeDocument/2006/relationships/image" Target="../media/image120.gif"/><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18.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a:latin typeface="Calibri"/>
                <a:ea typeface="Calibri"/>
                <a:cs typeface="Calibri"/>
                <a:sym typeface="Calibri"/>
              </a:rPr>
              <a:t>Convolutional Neural Network</a:t>
            </a:r>
            <a:endParaRPr sz="4700">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618AB48-C18D-3CE9-63A6-223E2983BDD2}"/>
                  </a:ext>
                </a:extLst>
              </p14:cNvPr>
              <p14:cNvContentPartPr/>
              <p14:nvPr/>
            </p14:nvContentPartPr>
            <p14:xfrm>
              <a:off x="7993469" y="3600282"/>
              <a:ext cx="1067040" cy="1022040"/>
            </p14:xfrm>
          </p:contentPart>
        </mc:Choice>
        <mc:Fallback xmlns="">
          <p:pic>
            <p:nvPicPr>
              <p:cNvPr id="2" name="Ink 1">
                <a:extLst>
                  <a:ext uri="{FF2B5EF4-FFF2-40B4-BE49-F238E27FC236}">
                    <a16:creationId xmlns:a16="http://schemas.microsoft.com/office/drawing/2014/main" id="{D618AB48-C18D-3CE9-63A6-223E2983BDD2}"/>
                  </a:ext>
                </a:extLst>
              </p:cNvPr>
              <p:cNvPicPr/>
              <p:nvPr/>
            </p:nvPicPr>
            <p:blipFill>
              <a:blip r:embed="rId4"/>
              <a:stretch>
                <a:fillRect/>
              </a:stretch>
            </p:blipFill>
            <p:spPr>
              <a:xfrm>
                <a:off x="7984469" y="3591642"/>
                <a:ext cx="1084680" cy="103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E1A514-6230-0D17-E8E3-E7421C35EDAA}"/>
                  </a:ext>
                </a:extLst>
              </p14:cNvPr>
              <p14:cNvContentPartPr/>
              <p14:nvPr/>
            </p14:nvContentPartPr>
            <p14:xfrm>
              <a:off x="8788709" y="3734202"/>
              <a:ext cx="541800" cy="991080"/>
            </p14:xfrm>
          </p:contentPart>
        </mc:Choice>
        <mc:Fallback xmlns="">
          <p:pic>
            <p:nvPicPr>
              <p:cNvPr id="3" name="Ink 2">
                <a:extLst>
                  <a:ext uri="{FF2B5EF4-FFF2-40B4-BE49-F238E27FC236}">
                    <a16:creationId xmlns:a16="http://schemas.microsoft.com/office/drawing/2014/main" id="{68E1A514-6230-0D17-E8E3-E7421C35EDAA}"/>
                  </a:ext>
                </a:extLst>
              </p:cNvPr>
              <p:cNvPicPr/>
              <p:nvPr/>
            </p:nvPicPr>
            <p:blipFill>
              <a:blip r:embed="rId6"/>
              <a:stretch>
                <a:fillRect/>
              </a:stretch>
            </p:blipFill>
            <p:spPr>
              <a:xfrm>
                <a:off x="8779709" y="3725562"/>
                <a:ext cx="559440" cy="100872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21976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500">
                <a:solidFill>
                  <a:srgbClr val="666666"/>
                </a:solidFill>
                <a:latin typeface="Droid Sans"/>
                <a:ea typeface="Droid Sans"/>
                <a:cs typeface="Droid Sans"/>
                <a:sym typeface="Droid Sans"/>
              </a:rPr>
              <a:t>Different layers in CNN architecture (pooling, relu, etc.)</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15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layers of CNN architecture</a:t>
            </a:r>
            <a:endParaRPr/>
          </a:p>
        </p:txBody>
      </p:sp>
      <p:pic>
        <p:nvPicPr>
          <p:cNvPr id="213" name="Google Shape;213;p35"/>
          <p:cNvPicPr preferRelativeResize="0"/>
          <p:nvPr/>
        </p:nvPicPr>
        <p:blipFill>
          <a:blip r:embed="rId3">
            <a:alphaModFix/>
          </a:blip>
          <a:stretch>
            <a:fillRect/>
          </a:stretch>
        </p:blipFill>
        <p:spPr>
          <a:xfrm>
            <a:off x="152400" y="1109100"/>
            <a:ext cx="8839200" cy="2986312"/>
          </a:xfrm>
          <a:prstGeom prst="rect">
            <a:avLst/>
          </a:prstGeom>
          <a:noFill/>
          <a:ln>
            <a:noFill/>
          </a:ln>
        </p:spPr>
      </p:pic>
      <p:sp>
        <p:nvSpPr>
          <p:cNvPr id="214" name="Google Shape;214;p35"/>
          <p:cNvSpPr/>
          <p:nvPr/>
        </p:nvSpPr>
        <p:spPr>
          <a:xfrm>
            <a:off x="1314400" y="3404175"/>
            <a:ext cx="926700" cy="170100"/>
          </a:xfrm>
          <a:prstGeom prst="roundRect">
            <a:avLst>
              <a:gd name="adj" fmla="val 16667"/>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1702150" y="3574275"/>
            <a:ext cx="151200" cy="274200"/>
          </a:xfrm>
          <a:prstGeom prst="up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228950" y="1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Convolutional layer</a:t>
            </a:r>
            <a:endParaRPr/>
          </a:p>
        </p:txBody>
      </p:sp>
      <p:pic>
        <p:nvPicPr>
          <p:cNvPr id="221" name="Google Shape;221;p36"/>
          <p:cNvPicPr preferRelativeResize="0"/>
          <p:nvPr/>
        </p:nvPicPr>
        <p:blipFill>
          <a:blip r:embed="rId3">
            <a:alphaModFix/>
          </a:blip>
          <a:stretch>
            <a:fillRect/>
          </a:stretch>
        </p:blipFill>
        <p:spPr>
          <a:xfrm>
            <a:off x="2014813" y="592250"/>
            <a:ext cx="4948869" cy="3530600"/>
          </a:xfrm>
          <a:prstGeom prst="rect">
            <a:avLst/>
          </a:prstGeom>
          <a:noFill/>
          <a:ln>
            <a:noFill/>
          </a:ln>
        </p:spPr>
      </p:pic>
      <p:sp>
        <p:nvSpPr>
          <p:cNvPr id="222" name="Google Shape;222;p36"/>
          <p:cNvSpPr txBox="1"/>
          <p:nvPr/>
        </p:nvSpPr>
        <p:spPr>
          <a:xfrm>
            <a:off x="654875" y="4122850"/>
            <a:ext cx="6969000" cy="635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To reduce the number of weights (through local connectivity).</a:t>
            </a:r>
            <a:endParaRPr sz="1700"/>
          </a:p>
          <a:p>
            <a:pPr marL="457200" lvl="0" indent="-336550" algn="l" rtl="0">
              <a:spcBef>
                <a:spcPts val="0"/>
              </a:spcBef>
              <a:spcAft>
                <a:spcPts val="0"/>
              </a:spcAft>
              <a:buSzPts val="1700"/>
              <a:buAutoNum type="arabicPeriod"/>
            </a:pPr>
            <a:r>
              <a:rPr lang="en" sz="1700"/>
              <a:t>To provide spatial invariance (through parameter sharing).</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657175" y="1681750"/>
            <a:ext cx="3099725" cy="3290275"/>
          </a:xfrm>
          <a:prstGeom prst="rect">
            <a:avLst/>
          </a:prstGeom>
          <a:noFill/>
          <a:ln>
            <a:noFill/>
          </a:ln>
        </p:spPr>
      </p:pic>
      <p:pic>
        <p:nvPicPr>
          <p:cNvPr id="228" name="Google Shape;228;p37"/>
          <p:cNvPicPr preferRelativeResize="0"/>
          <p:nvPr/>
        </p:nvPicPr>
        <p:blipFill>
          <a:blip r:embed="rId4">
            <a:alphaModFix/>
          </a:blip>
          <a:stretch>
            <a:fillRect/>
          </a:stretch>
        </p:blipFill>
        <p:spPr>
          <a:xfrm>
            <a:off x="4976951" y="1049450"/>
            <a:ext cx="3772600" cy="4130800"/>
          </a:xfrm>
          <a:prstGeom prst="rect">
            <a:avLst/>
          </a:prstGeom>
          <a:noFill/>
          <a:ln>
            <a:noFill/>
          </a:ln>
        </p:spPr>
      </p:pic>
      <p:sp>
        <p:nvSpPr>
          <p:cNvPr id="229" name="Google Shape;229;p37"/>
          <p:cNvSpPr txBox="1">
            <a:spLocks noGrp="1"/>
          </p:cNvSpPr>
          <p:nvPr>
            <p:ph type="title"/>
          </p:nvPr>
        </p:nvSpPr>
        <p:spPr>
          <a:xfrm>
            <a:off x="228950" y="1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 parameters for convolutional layer.</a:t>
            </a:r>
            <a:endParaRPr/>
          </a:p>
        </p:txBody>
      </p:sp>
      <p:sp>
        <p:nvSpPr>
          <p:cNvPr id="230" name="Google Shape;230;p37"/>
          <p:cNvSpPr txBox="1"/>
          <p:nvPr/>
        </p:nvSpPr>
        <p:spPr>
          <a:xfrm>
            <a:off x="322725" y="567325"/>
            <a:ext cx="8520600" cy="5562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rgbClr val="666666"/>
              </a:buClr>
              <a:buSzPts val="2900"/>
              <a:buAutoNum type="arabicPeriod"/>
            </a:pPr>
            <a:r>
              <a:rPr lang="en" sz="2900">
                <a:solidFill>
                  <a:srgbClr val="434343"/>
                </a:solidFill>
              </a:rPr>
              <a:t>Zero padding</a:t>
            </a:r>
            <a:r>
              <a:rPr lang="en" sz="2900">
                <a:solidFill>
                  <a:srgbClr val="666666"/>
                </a:solidFill>
              </a:rPr>
              <a:t> (to control input size spatially.)</a:t>
            </a:r>
            <a:endParaRPr sz="2900">
              <a:solidFill>
                <a:srgbClr val="666666"/>
              </a:solidFill>
            </a:endParaRPr>
          </a:p>
          <a:p>
            <a:pPr marL="0" lvl="0" indent="0" algn="l" rtl="0">
              <a:spcBef>
                <a:spcPts val="0"/>
              </a:spcBef>
              <a:spcAft>
                <a:spcPts val="0"/>
              </a:spcAft>
              <a:buNone/>
            </a:pPr>
            <a:endParaRPr sz="2900">
              <a:solidFill>
                <a:srgbClr val="666666"/>
              </a:solidFill>
            </a:endParaRPr>
          </a:p>
        </p:txBody>
      </p:sp>
      <p:sp>
        <p:nvSpPr>
          <p:cNvPr id="231" name="Google Shape;231;p37"/>
          <p:cNvSpPr txBox="1"/>
          <p:nvPr/>
        </p:nvSpPr>
        <p:spPr>
          <a:xfrm>
            <a:off x="1075800" y="4708325"/>
            <a:ext cx="3459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Without</a:t>
            </a:r>
            <a:r>
              <a:rPr lang="en" sz="1700"/>
              <a:t> padding </a:t>
            </a:r>
            <a:r>
              <a:rPr lang="en" sz="1700">
                <a:solidFill>
                  <a:schemeClr val="dk1"/>
                </a:solidFill>
              </a:rPr>
              <a:t>(i.e., [0,0])</a:t>
            </a:r>
            <a:endParaRPr sz="1700"/>
          </a:p>
        </p:txBody>
      </p:sp>
      <p:sp>
        <p:nvSpPr>
          <p:cNvPr id="232" name="Google Shape;232;p37"/>
          <p:cNvSpPr txBox="1"/>
          <p:nvPr/>
        </p:nvSpPr>
        <p:spPr>
          <a:xfrm>
            <a:off x="6156025" y="4757975"/>
            <a:ext cx="21027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a:t>
            </a:r>
            <a:r>
              <a:rPr lang="en" sz="1700"/>
              <a:t> padding [2,2]</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228950" y="1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 parameters for convolutional layer.</a:t>
            </a:r>
            <a:endParaRPr/>
          </a:p>
        </p:txBody>
      </p:sp>
      <p:sp>
        <p:nvSpPr>
          <p:cNvPr id="238" name="Google Shape;238;p38"/>
          <p:cNvSpPr txBox="1"/>
          <p:nvPr/>
        </p:nvSpPr>
        <p:spPr>
          <a:xfrm>
            <a:off x="123050" y="643525"/>
            <a:ext cx="9144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rgbClr val="666666"/>
                </a:solidFill>
              </a:rPr>
              <a:t>2. </a:t>
            </a:r>
            <a:r>
              <a:rPr lang="en" sz="2900">
                <a:solidFill>
                  <a:srgbClr val="434343"/>
                </a:solidFill>
              </a:rPr>
              <a:t>Stride</a:t>
            </a:r>
            <a:r>
              <a:rPr lang="en" sz="2900">
                <a:solidFill>
                  <a:srgbClr val="666666"/>
                </a:solidFill>
              </a:rPr>
              <a:t> (to produce smaller output volumes spatially.)</a:t>
            </a:r>
            <a:endParaRPr sz="2900">
              <a:solidFill>
                <a:srgbClr val="666666"/>
              </a:solidFill>
            </a:endParaRPr>
          </a:p>
          <a:p>
            <a:pPr marL="0" lvl="0" indent="0" algn="l" rtl="0">
              <a:spcBef>
                <a:spcPts val="0"/>
              </a:spcBef>
              <a:spcAft>
                <a:spcPts val="0"/>
              </a:spcAft>
              <a:buNone/>
            </a:pPr>
            <a:endParaRPr sz="2900">
              <a:solidFill>
                <a:srgbClr val="666666"/>
              </a:solidFill>
            </a:endParaRPr>
          </a:p>
        </p:txBody>
      </p:sp>
      <p:pic>
        <p:nvPicPr>
          <p:cNvPr id="239" name="Google Shape;239;p38"/>
          <p:cNvPicPr preferRelativeResize="0"/>
          <p:nvPr/>
        </p:nvPicPr>
        <p:blipFill>
          <a:blip r:embed="rId3">
            <a:alphaModFix/>
          </a:blip>
          <a:stretch>
            <a:fillRect/>
          </a:stretch>
        </p:blipFill>
        <p:spPr>
          <a:xfrm>
            <a:off x="657175" y="1376950"/>
            <a:ext cx="3099725" cy="3290275"/>
          </a:xfrm>
          <a:prstGeom prst="rect">
            <a:avLst/>
          </a:prstGeom>
          <a:noFill/>
          <a:ln>
            <a:noFill/>
          </a:ln>
        </p:spPr>
      </p:pic>
      <p:sp>
        <p:nvSpPr>
          <p:cNvPr id="240" name="Google Shape;240;p38"/>
          <p:cNvSpPr txBox="1"/>
          <p:nvPr/>
        </p:nvSpPr>
        <p:spPr>
          <a:xfrm>
            <a:off x="1229575" y="4471450"/>
            <a:ext cx="27639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Without</a:t>
            </a:r>
            <a:r>
              <a:rPr lang="en" sz="1700"/>
              <a:t> stride (i.e., [1,1])</a:t>
            </a:r>
            <a:endParaRPr sz="1700"/>
          </a:p>
        </p:txBody>
      </p:sp>
      <p:sp>
        <p:nvSpPr>
          <p:cNvPr id="241" name="Google Shape;241;p38"/>
          <p:cNvSpPr txBox="1"/>
          <p:nvPr/>
        </p:nvSpPr>
        <p:spPr>
          <a:xfrm>
            <a:off x="6258775" y="4471450"/>
            <a:ext cx="21027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a:t>
            </a:r>
            <a:r>
              <a:rPr lang="en" sz="1700"/>
              <a:t> stride [2,2]</a:t>
            </a:r>
            <a:endParaRPr sz="1700"/>
          </a:p>
          <a:p>
            <a:pPr marL="0" lvl="0" indent="0" algn="l" rtl="0">
              <a:spcBef>
                <a:spcPts val="0"/>
              </a:spcBef>
              <a:spcAft>
                <a:spcPts val="0"/>
              </a:spcAft>
              <a:buNone/>
            </a:pPr>
            <a:endParaRPr sz="1700"/>
          </a:p>
        </p:txBody>
      </p:sp>
      <p:pic>
        <p:nvPicPr>
          <p:cNvPr id="242" name="Google Shape;242;p38"/>
          <p:cNvPicPr preferRelativeResize="0"/>
          <p:nvPr/>
        </p:nvPicPr>
        <p:blipFill>
          <a:blip r:embed="rId4">
            <a:alphaModFix/>
          </a:blip>
          <a:stretch>
            <a:fillRect/>
          </a:stretch>
        </p:blipFill>
        <p:spPr>
          <a:xfrm>
            <a:off x="5440200" y="1376950"/>
            <a:ext cx="3197403" cy="313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228950" y="1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 parameters for convolutional layer.</a:t>
            </a:r>
            <a:endParaRPr/>
          </a:p>
        </p:txBody>
      </p:sp>
      <p:sp>
        <p:nvSpPr>
          <p:cNvPr id="248" name="Google Shape;248;p39"/>
          <p:cNvSpPr txBox="1"/>
          <p:nvPr/>
        </p:nvSpPr>
        <p:spPr>
          <a:xfrm>
            <a:off x="322725" y="643525"/>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rgbClr val="434343"/>
                </a:solidFill>
              </a:rPr>
              <a:t>Both padding and stride</a:t>
            </a:r>
            <a:endParaRPr sz="2900">
              <a:solidFill>
                <a:srgbClr val="434343"/>
              </a:solidFill>
            </a:endParaRPr>
          </a:p>
          <a:p>
            <a:pPr marL="0" lvl="0" indent="0" algn="l" rtl="0">
              <a:spcBef>
                <a:spcPts val="0"/>
              </a:spcBef>
              <a:spcAft>
                <a:spcPts val="0"/>
              </a:spcAft>
              <a:buNone/>
            </a:pPr>
            <a:endParaRPr sz="2900">
              <a:solidFill>
                <a:srgbClr val="666666"/>
              </a:solidFill>
            </a:endParaRPr>
          </a:p>
        </p:txBody>
      </p:sp>
      <p:pic>
        <p:nvPicPr>
          <p:cNvPr id="249" name="Google Shape;249;p39"/>
          <p:cNvPicPr preferRelativeResize="0"/>
          <p:nvPr/>
        </p:nvPicPr>
        <p:blipFill>
          <a:blip r:embed="rId3">
            <a:alphaModFix/>
          </a:blip>
          <a:stretch>
            <a:fillRect/>
          </a:stretch>
        </p:blipFill>
        <p:spPr>
          <a:xfrm>
            <a:off x="657175" y="1376950"/>
            <a:ext cx="3099725" cy="3290275"/>
          </a:xfrm>
          <a:prstGeom prst="rect">
            <a:avLst/>
          </a:prstGeom>
          <a:noFill/>
          <a:ln>
            <a:noFill/>
          </a:ln>
        </p:spPr>
      </p:pic>
      <p:sp>
        <p:nvSpPr>
          <p:cNvPr id="250" name="Google Shape;250;p39"/>
          <p:cNvSpPr txBox="1"/>
          <p:nvPr/>
        </p:nvSpPr>
        <p:spPr>
          <a:xfrm>
            <a:off x="794450" y="4471450"/>
            <a:ext cx="3500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Without</a:t>
            </a:r>
            <a:r>
              <a:rPr lang="en" sz="1700"/>
              <a:t> padding and stride</a:t>
            </a:r>
            <a:endParaRPr sz="1700"/>
          </a:p>
        </p:txBody>
      </p:sp>
      <p:sp>
        <p:nvSpPr>
          <p:cNvPr id="251" name="Google Shape;251;p39"/>
          <p:cNvSpPr txBox="1"/>
          <p:nvPr/>
        </p:nvSpPr>
        <p:spPr>
          <a:xfrm>
            <a:off x="5580200" y="4471450"/>
            <a:ext cx="37056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With</a:t>
            </a:r>
            <a:r>
              <a:rPr lang="en" sz="1700"/>
              <a:t> padding [1,1] &amp; stride [2,2]</a:t>
            </a:r>
            <a:endParaRPr sz="1700"/>
          </a:p>
          <a:p>
            <a:pPr marL="0" lvl="0" indent="0" algn="l" rtl="0">
              <a:spcBef>
                <a:spcPts val="0"/>
              </a:spcBef>
              <a:spcAft>
                <a:spcPts val="0"/>
              </a:spcAft>
              <a:buNone/>
            </a:pPr>
            <a:endParaRPr sz="1700"/>
          </a:p>
        </p:txBody>
      </p:sp>
      <p:pic>
        <p:nvPicPr>
          <p:cNvPr id="252" name="Google Shape;252;p39"/>
          <p:cNvPicPr preferRelativeResize="0"/>
          <p:nvPr/>
        </p:nvPicPr>
        <p:blipFill>
          <a:blip r:embed="rId4">
            <a:alphaModFix/>
          </a:blip>
          <a:stretch>
            <a:fillRect/>
          </a:stretch>
        </p:blipFill>
        <p:spPr>
          <a:xfrm>
            <a:off x="5089125" y="784550"/>
            <a:ext cx="3705743" cy="357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title"/>
          </p:nvPr>
        </p:nvSpPr>
        <p:spPr>
          <a:xfrm>
            <a:off x="311700"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LAYER</a:t>
            </a:r>
            <a:endParaRPr/>
          </a:p>
        </p:txBody>
      </p:sp>
      <p:sp>
        <p:nvSpPr>
          <p:cNvPr id="258" name="Google Shape;258;p40"/>
          <p:cNvSpPr/>
          <p:nvPr/>
        </p:nvSpPr>
        <p:spPr>
          <a:xfrm>
            <a:off x="190325" y="1951000"/>
            <a:ext cx="20772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7124525" y="884200"/>
            <a:ext cx="19533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txBox="1"/>
          <p:nvPr/>
        </p:nvSpPr>
        <p:spPr>
          <a:xfrm>
            <a:off x="1635900" y="5427775"/>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40"/>
          <p:cNvSpPr txBox="1"/>
          <p:nvPr/>
        </p:nvSpPr>
        <p:spPr>
          <a:xfrm>
            <a:off x="345000" y="838350"/>
            <a:ext cx="8454000" cy="3466800"/>
          </a:xfrm>
          <a:prstGeom prst="rect">
            <a:avLst/>
          </a:prstGeom>
          <a:noFill/>
          <a:ln>
            <a:noFill/>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AutoNum type="arabicPeriod"/>
            </a:pPr>
            <a:r>
              <a:rPr lang="en" sz="1700">
                <a:solidFill>
                  <a:schemeClr val="dk1"/>
                </a:solidFill>
              </a:rPr>
              <a:t>Accepts a volume of size </a:t>
            </a:r>
            <a:r>
              <a:rPr lang="en" sz="1700" b="1" i="1">
                <a:solidFill>
                  <a:schemeClr val="dk1"/>
                </a:solidFill>
              </a:rPr>
              <a:t>W1 </a:t>
            </a:r>
            <a:r>
              <a:rPr lang="en" sz="1700" b="1">
                <a:solidFill>
                  <a:schemeClr val="dk1"/>
                </a:solidFill>
              </a:rPr>
              <a:t>X </a:t>
            </a:r>
            <a:r>
              <a:rPr lang="en" sz="1700" b="1" i="1">
                <a:solidFill>
                  <a:schemeClr val="dk1"/>
                </a:solidFill>
              </a:rPr>
              <a:t>H1 </a:t>
            </a:r>
            <a:r>
              <a:rPr lang="en" sz="1700" b="1">
                <a:solidFill>
                  <a:schemeClr val="dk1"/>
                </a:solidFill>
              </a:rPr>
              <a:t>X</a:t>
            </a:r>
            <a:r>
              <a:rPr lang="en" sz="1700" b="1" i="1">
                <a:solidFill>
                  <a:schemeClr val="dk1"/>
                </a:solidFill>
              </a:rPr>
              <a:t> D1</a:t>
            </a:r>
            <a:r>
              <a:rPr lang="en" sz="1700" i="1">
                <a:solidFill>
                  <a:schemeClr val="dk1"/>
                </a:solidFill>
              </a:rPr>
              <a:t>.</a:t>
            </a:r>
            <a:endParaRPr sz="1700" i="1">
              <a:solidFill>
                <a:schemeClr val="dk1"/>
              </a:solidFill>
            </a:endParaRPr>
          </a:p>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Requires four hyperparameters:</a:t>
            </a:r>
            <a:endParaRPr sz="1700">
              <a:solidFill>
                <a:schemeClr val="dk1"/>
              </a:solidFill>
            </a:endParaRPr>
          </a:p>
          <a:p>
            <a:pPr marL="914400" lvl="1" indent="-336550" algn="just" rtl="0">
              <a:lnSpc>
                <a:spcPct val="115000"/>
              </a:lnSpc>
              <a:spcBef>
                <a:spcPts val="0"/>
              </a:spcBef>
              <a:spcAft>
                <a:spcPts val="0"/>
              </a:spcAft>
              <a:buClr>
                <a:schemeClr val="dk1"/>
              </a:buClr>
              <a:buSzPts val="1700"/>
              <a:buAutoNum type="alphaLcPeriod"/>
            </a:pPr>
            <a:r>
              <a:rPr lang="en" sz="1700">
                <a:solidFill>
                  <a:schemeClr val="dk1"/>
                </a:solidFill>
              </a:rPr>
              <a:t>Number of filters </a:t>
            </a:r>
            <a:r>
              <a:rPr lang="en" sz="1700" b="1" i="1">
                <a:solidFill>
                  <a:schemeClr val="dk1"/>
                </a:solidFill>
              </a:rPr>
              <a:t>K</a:t>
            </a:r>
            <a:endParaRPr sz="1700" b="1" i="1">
              <a:solidFill>
                <a:schemeClr val="dk1"/>
              </a:solidFill>
            </a:endParaRPr>
          </a:p>
          <a:p>
            <a:pPr marL="914400" lvl="1" indent="-336550" algn="just" rtl="0">
              <a:lnSpc>
                <a:spcPct val="115000"/>
              </a:lnSpc>
              <a:spcBef>
                <a:spcPts val="0"/>
              </a:spcBef>
              <a:spcAft>
                <a:spcPts val="0"/>
              </a:spcAft>
              <a:buClr>
                <a:schemeClr val="dk1"/>
              </a:buClr>
              <a:buSzPts val="1700"/>
              <a:buAutoNum type="alphaLcPeriod"/>
            </a:pPr>
            <a:r>
              <a:rPr lang="en" sz="1700">
                <a:solidFill>
                  <a:schemeClr val="dk1"/>
                </a:solidFill>
              </a:rPr>
              <a:t>the spatial extent of filter </a:t>
            </a:r>
            <a:r>
              <a:rPr lang="en" sz="1700" b="1" i="1">
                <a:solidFill>
                  <a:schemeClr val="dk1"/>
                </a:solidFill>
              </a:rPr>
              <a:t>F</a:t>
            </a:r>
            <a:endParaRPr sz="1700" b="1" i="1">
              <a:solidFill>
                <a:schemeClr val="dk1"/>
              </a:solidFill>
            </a:endParaRPr>
          </a:p>
          <a:p>
            <a:pPr marL="914400" lvl="1" indent="-336550" algn="just" rtl="0">
              <a:lnSpc>
                <a:spcPct val="115000"/>
              </a:lnSpc>
              <a:spcBef>
                <a:spcPts val="0"/>
              </a:spcBef>
              <a:spcAft>
                <a:spcPts val="0"/>
              </a:spcAft>
              <a:buClr>
                <a:schemeClr val="dk1"/>
              </a:buClr>
              <a:buSzPts val="1700"/>
              <a:buAutoNum type="alphaLcPeriod"/>
            </a:pPr>
            <a:r>
              <a:rPr lang="en" sz="1700">
                <a:solidFill>
                  <a:schemeClr val="dk1"/>
                </a:solidFill>
              </a:rPr>
              <a:t>their stride </a:t>
            </a:r>
            <a:r>
              <a:rPr lang="en" sz="1700" b="1" i="1">
                <a:solidFill>
                  <a:schemeClr val="dk1"/>
                </a:solidFill>
              </a:rPr>
              <a:t>S</a:t>
            </a:r>
            <a:endParaRPr sz="1700" b="1" i="1">
              <a:solidFill>
                <a:schemeClr val="dk1"/>
              </a:solidFill>
            </a:endParaRPr>
          </a:p>
          <a:p>
            <a:pPr marL="914400" lvl="1" indent="-336550" algn="just" rtl="0">
              <a:lnSpc>
                <a:spcPct val="115000"/>
              </a:lnSpc>
              <a:spcBef>
                <a:spcPts val="0"/>
              </a:spcBef>
              <a:spcAft>
                <a:spcPts val="0"/>
              </a:spcAft>
              <a:buClr>
                <a:schemeClr val="dk1"/>
              </a:buClr>
              <a:buSzPts val="1700"/>
              <a:buAutoNum type="alphaLcPeriod"/>
            </a:pPr>
            <a:r>
              <a:rPr lang="en" sz="1700">
                <a:solidFill>
                  <a:schemeClr val="dk1"/>
                </a:solidFill>
              </a:rPr>
              <a:t>the amount of zero padding </a:t>
            </a:r>
            <a:r>
              <a:rPr lang="en" sz="1700" b="1" i="1">
                <a:solidFill>
                  <a:schemeClr val="dk1"/>
                </a:solidFill>
              </a:rPr>
              <a:t>P</a:t>
            </a:r>
            <a:endParaRPr sz="1700" b="1" i="1">
              <a:solidFill>
                <a:schemeClr val="dk1"/>
              </a:solidFill>
            </a:endParaRPr>
          </a:p>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Produces an output volume of size </a:t>
            </a:r>
            <a:r>
              <a:rPr lang="en" sz="1700" b="1" i="1">
                <a:solidFill>
                  <a:schemeClr val="dk1"/>
                </a:solidFill>
              </a:rPr>
              <a:t>W2 </a:t>
            </a:r>
            <a:r>
              <a:rPr lang="en" sz="1700" b="1">
                <a:solidFill>
                  <a:schemeClr val="dk1"/>
                </a:solidFill>
              </a:rPr>
              <a:t>X</a:t>
            </a:r>
            <a:r>
              <a:rPr lang="en" sz="1700" b="1" i="1">
                <a:solidFill>
                  <a:schemeClr val="dk1"/>
                </a:solidFill>
              </a:rPr>
              <a:t> H2 </a:t>
            </a:r>
            <a:r>
              <a:rPr lang="en" sz="1700" b="1">
                <a:solidFill>
                  <a:schemeClr val="dk1"/>
                </a:solidFill>
              </a:rPr>
              <a:t>X</a:t>
            </a:r>
            <a:r>
              <a:rPr lang="en" sz="1700" b="1" i="1">
                <a:solidFill>
                  <a:schemeClr val="dk1"/>
                </a:solidFill>
              </a:rPr>
              <a:t> D2</a:t>
            </a:r>
            <a:r>
              <a:rPr lang="en" sz="1700">
                <a:solidFill>
                  <a:schemeClr val="dk1"/>
                </a:solidFill>
              </a:rPr>
              <a:t> where:</a:t>
            </a:r>
            <a:endParaRPr sz="1700">
              <a:solidFill>
                <a:schemeClr val="dk1"/>
              </a:solidFill>
            </a:endParaRPr>
          </a:p>
          <a:p>
            <a:pPr marL="0" lvl="0" indent="0" algn="just" rtl="0">
              <a:lnSpc>
                <a:spcPct val="115000"/>
              </a:lnSpc>
              <a:spcBef>
                <a:spcPts val="0"/>
              </a:spcBef>
              <a:spcAft>
                <a:spcPts val="0"/>
              </a:spcAft>
              <a:buNone/>
            </a:pPr>
            <a:r>
              <a:rPr lang="en" sz="1700" i="1">
                <a:solidFill>
                  <a:schemeClr val="dk1"/>
                </a:solidFill>
              </a:rPr>
              <a:t>         </a:t>
            </a:r>
            <a:r>
              <a:rPr lang="en" sz="1700" b="1" i="1">
                <a:solidFill>
                  <a:schemeClr val="dk1"/>
                </a:solidFill>
              </a:rPr>
              <a:t>W2=(W1−F+2P)/S+1, H2=(H1−F+2P)/S+1, D2=K</a:t>
            </a:r>
            <a:endParaRPr sz="1700" b="1" i="1">
              <a:solidFill>
                <a:schemeClr val="dk1"/>
              </a:solidFill>
            </a:endParaRPr>
          </a:p>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With parameter sharing, it introduces </a:t>
            </a:r>
            <a:r>
              <a:rPr lang="en" sz="1700" b="1" i="1">
                <a:solidFill>
                  <a:schemeClr val="dk1"/>
                </a:solidFill>
              </a:rPr>
              <a:t>F⋅F⋅D1 </a:t>
            </a:r>
            <a:r>
              <a:rPr lang="en" sz="1700">
                <a:solidFill>
                  <a:schemeClr val="dk1"/>
                </a:solidFill>
              </a:rPr>
              <a:t>weights per filter, for a total of </a:t>
            </a:r>
            <a:r>
              <a:rPr lang="en" sz="1700" b="1" i="1">
                <a:solidFill>
                  <a:schemeClr val="dk1"/>
                </a:solidFill>
              </a:rPr>
              <a:t>(F⋅F⋅D1)⋅K</a:t>
            </a:r>
            <a:r>
              <a:rPr lang="en" sz="1700">
                <a:solidFill>
                  <a:schemeClr val="dk1"/>
                </a:solidFill>
              </a:rPr>
              <a:t> weights and </a:t>
            </a:r>
            <a:r>
              <a:rPr lang="en" sz="1700" b="1" i="1">
                <a:solidFill>
                  <a:schemeClr val="dk1"/>
                </a:solidFill>
              </a:rPr>
              <a:t>K</a:t>
            </a:r>
            <a:r>
              <a:rPr lang="en" sz="1700">
                <a:solidFill>
                  <a:schemeClr val="dk1"/>
                </a:solidFill>
              </a:rPr>
              <a:t> biases.</a:t>
            </a:r>
            <a:endParaRPr sz="1700">
              <a:solidFill>
                <a:schemeClr val="dk1"/>
              </a:solidFill>
            </a:endParaRPr>
          </a:p>
          <a:p>
            <a:pPr marL="457200" lvl="0" indent="-336550" algn="just" rtl="0">
              <a:lnSpc>
                <a:spcPct val="115000"/>
              </a:lnSpc>
              <a:spcBef>
                <a:spcPts val="0"/>
              </a:spcBef>
              <a:spcAft>
                <a:spcPts val="0"/>
              </a:spcAft>
              <a:buClr>
                <a:schemeClr val="dk1"/>
              </a:buClr>
              <a:buSzPts val="1700"/>
              <a:buAutoNum type="arabicPeriod"/>
            </a:pPr>
            <a:r>
              <a:rPr lang="en" sz="1700">
                <a:solidFill>
                  <a:schemeClr val="dk1"/>
                </a:solidFill>
              </a:rPr>
              <a:t>In the output volume, the </a:t>
            </a:r>
            <a:r>
              <a:rPr lang="en" sz="1700" b="1" i="1">
                <a:solidFill>
                  <a:schemeClr val="dk1"/>
                </a:solidFill>
              </a:rPr>
              <a:t>d</a:t>
            </a:r>
            <a:r>
              <a:rPr lang="en" sz="1700">
                <a:solidFill>
                  <a:schemeClr val="dk1"/>
                </a:solidFill>
              </a:rPr>
              <a:t>-th depth slice (of size </a:t>
            </a:r>
            <a:r>
              <a:rPr lang="en" sz="1700" b="1" i="1">
                <a:solidFill>
                  <a:schemeClr val="dk1"/>
                </a:solidFill>
              </a:rPr>
              <a:t>W2 </a:t>
            </a:r>
            <a:r>
              <a:rPr lang="en" sz="1700" b="1">
                <a:solidFill>
                  <a:schemeClr val="dk1"/>
                </a:solidFill>
              </a:rPr>
              <a:t>X </a:t>
            </a:r>
            <a:r>
              <a:rPr lang="en" sz="1700" b="1" i="1">
                <a:solidFill>
                  <a:schemeClr val="dk1"/>
                </a:solidFill>
              </a:rPr>
              <a:t>H2</a:t>
            </a:r>
            <a:r>
              <a:rPr lang="en" sz="1700">
                <a:solidFill>
                  <a:schemeClr val="dk1"/>
                </a:solidFill>
              </a:rPr>
              <a:t>) is the result of performing a valid convolution of the </a:t>
            </a:r>
            <a:r>
              <a:rPr lang="en" sz="1700" b="1" i="1">
                <a:solidFill>
                  <a:schemeClr val="dk1"/>
                </a:solidFill>
              </a:rPr>
              <a:t>d</a:t>
            </a:r>
            <a:r>
              <a:rPr lang="en" sz="1700">
                <a:solidFill>
                  <a:schemeClr val="dk1"/>
                </a:solidFill>
              </a:rPr>
              <a:t>-th filter over the input volume with a stride of </a:t>
            </a:r>
            <a:r>
              <a:rPr lang="en" sz="1700" b="1" i="1">
                <a:solidFill>
                  <a:schemeClr val="dk1"/>
                </a:solidFill>
              </a:rPr>
              <a:t>S</a:t>
            </a:r>
            <a:r>
              <a:rPr lang="en" sz="1700">
                <a:solidFill>
                  <a:schemeClr val="dk1"/>
                </a:solidFill>
              </a:rPr>
              <a:t>, and then offset by </a:t>
            </a:r>
            <a:r>
              <a:rPr lang="en" sz="1700" b="1" i="1">
                <a:solidFill>
                  <a:schemeClr val="dk1"/>
                </a:solidFill>
              </a:rPr>
              <a:t>d</a:t>
            </a:r>
            <a:r>
              <a:rPr lang="en" sz="1700">
                <a:solidFill>
                  <a:schemeClr val="dk1"/>
                </a:solidFill>
              </a:rPr>
              <a:t>-th bias.</a:t>
            </a:r>
            <a:endParaRPr sz="1700">
              <a:solidFill>
                <a:schemeClr val="dk1"/>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CB2A2F9-57C4-2AED-88FA-44D59E8C9850}"/>
                  </a:ext>
                </a:extLst>
              </p14:cNvPr>
              <p14:cNvContentPartPr/>
              <p14:nvPr/>
            </p14:nvContentPartPr>
            <p14:xfrm>
              <a:off x="1304640" y="2842200"/>
              <a:ext cx="1901880" cy="525600"/>
            </p14:xfrm>
          </p:contentPart>
        </mc:Choice>
        <mc:Fallback xmlns="">
          <p:pic>
            <p:nvPicPr>
              <p:cNvPr id="2" name="Ink 1">
                <a:extLst>
                  <a:ext uri="{FF2B5EF4-FFF2-40B4-BE49-F238E27FC236}">
                    <a16:creationId xmlns:a16="http://schemas.microsoft.com/office/drawing/2014/main" id="{8CB2A2F9-57C4-2AED-88FA-44D59E8C9850}"/>
                  </a:ext>
                </a:extLst>
              </p:cNvPr>
              <p:cNvPicPr/>
              <p:nvPr/>
            </p:nvPicPr>
            <p:blipFill>
              <a:blip r:embed="rId4"/>
              <a:stretch>
                <a:fillRect/>
              </a:stretch>
            </p:blipFill>
            <p:spPr>
              <a:xfrm>
                <a:off x="1295280" y="2832840"/>
                <a:ext cx="1920600" cy="54432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15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layers of CNN architecture</a:t>
            </a:r>
            <a:endParaRPr/>
          </a:p>
        </p:txBody>
      </p:sp>
      <p:pic>
        <p:nvPicPr>
          <p:cNvPr id="267" name="Google Shape;267;p41"/>
          <p:cNvPicPr preferRelativeResize="0"/>
          <p:nvPr/>
        </p:nvPicPr>
        <p:blipFill>
          <a:blip r:embed="rId3">
            <a:alphaModFix/>
          </a:blip>
          <a:stretch>
            <a:fillRect/>
          </a:stretch>
        </p:blipFill>
        <p:spPr>
          <a:xfrm>
            <a:off x="152400" y="1109100"/>
            <a:ext cx="8839200" cy="2986312"/>
          </a:xfrm>
          <a:prstGeom prst="rect">
            <a:avLst/>
          </a:prstGeom>
          <a:noFill/>
          <a:ln>
            <a:noFill/>
          </a:ln>
        </p:spPr>
      </p:pic>
      <p:sp>
        <p:nvSpPr>
          <p:cNvPr id="268" name="Google Shape;268;p41"/>
          <p:cNvSpPr/>
          <p:nvPr/>
        </p:nvSpPr>
        <p:spPr>
          <a:xfrm>
            <a:off x="2762200" y="3404175"/>
            <a:ext cx="793200" cy="170100"/>
          </a:xfrm>
          <a:prstGeom prst="roundRect">
            <a:avLst>
              <a:gd name="adj" fmla="val 16667"/>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3073750" y="3574275"/>
            <a:ext cx="151200" cy="274200"/>
          </a:xfrm>
          <a:prstGeom prst="up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0BB78C3-6BE6-AA26-1DE9-ECD3969F8915}"/>
                  </a:ext>
                </a:extLst>
              </p14:cNvPr>
              <p14:cNvContentPartPr/>
              <p14:nvPr/>
            </p14:nvContentPartPr>
            <p14:xfrm>
              <a:off x="306360" y="1443960"/>
              <a:ext cx="2220120" cy="1076760"/>
            </p14:xfrm>
          </p:contentPart>
        </mc:Choice>
        <mc:Fallback xmlns="">
          <p:pic>
            <p:nvPicPr>
              <p:cNvPr id="2" name="Ink 1">
                <a:extLst>
                  <a:ext uri="{FF2B5EF4-FFF2-40B4-BE49-F238E27FC236}">
                    <a16:creationId xmlns:a16="http://schemas.microsoft.com/office/drawing/2014/main" id="{00BB78C3-6BE6-AA26-1DE9-ECD3969F8915}"/>
                  </a:ext>
                </a:extLst>
              </p:cNvPr>
              <p:cNvPicPr/>
              <p:nvPr/>
            </p:nvPicPr>
            <p:blipFill>
              <a:blip r:embed="rId5"/>
              <a:stretch>
                <a:fillRect/>
              </a:stretch>
            </p:blipFill>
            <p:spPr>
              <a:xfrm>
                <a:off x="297000" y="1434600"/>
                <a:ext cx="2238840" cy="1095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228950" y="1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Pooling layer </a:t>
            </a:r>
            <a:endParaRPr/>
          </a:p>
        </p:txBody>
      </p:sp>
      <p:pic>
        <p:nvPicPr>
          <p:cNvPr id="275" name="Google Shape;275;p42"/>
          <p:cNvPicPr preferRelativeResize="0"/>
          <p:nvPr/>
        </p:nvPicPr>
        <p:blipFill>
          <a:blip r:embed="rId3">
            <a:alphaModFix/>
          </a:blip>
          <a:stretch>
            <a:fillRect/>
          </a:stretch>
        </p:blipFill>
        <p:spPr>
          <a:xfrm>
            <a:off x="1332775" y="680825"/>
            <a:ext cx="6199451" cy="2898850"/>
          </a:xfrm>
          <a:prstGeom prst="rect">
            <a:avLst/>
          </a:prstGeom>
          <a:noFill/>
          <a:ln>
            <a:noFill/>
          </a:ln>
        </p:spPr>
      </p:pic>
      <p:sp>
        <p:nvSpPr>
          <p:cNvPr id="276" name="Google Shape;276;p42"/>
          <p:cNvSpPr txBox="1"/>
          <p:nvPr/>
        </p:nvSpPr>
        <p:spPr>
          <a:xfrm>
            <a:off x="413750" y="4587300"/>
            <a:ext cx="61485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42"/>
          <p:cNvSpPr txBox="1"/>
          <p:nvPr/>
        </p:nvSpPr>
        <p:spPr>
          <a:xfrm>
            <a:off x="413750" y="3895875"/>
            <a:ext cx="8777400" cy="635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To reduce the spatial size of the representation to reduce the amount of parameters and computation in the network.</a:t>
            </a:r>
            <a:endParaRPr sz="1700"/>
          </a:p>
          <a:p>
            <a:pPr marL="457200" lvl="0" indent="-336550" algn="l" rtl="0">
              <a:spcBef>
                <a:spcPts val="0"/>
              </a:spcBef>
              <a:spcAft>
                <a:spcPts val="0"/>
              </a:spcAft>
              <a:buSzPts val="1700"/>
              <a:buAutoNum type="arabicPeriod"/>
            </a:pPr>
            <a:r>
              <a:rPr lang="en" sz="1700">
                <a:solidFill>
                  <a:schemeClr val="dk1"/>
                </a:solidFill>
              </a:rPr>
              <a:t>Average pooling or L2 pooling can also be used, but not popular like max pooling.</a:t>
            </a:r>
            <a:endParaRPr sz="1700">
              <a:solidFill>
                <a:schemeClr val="dk1"/>
              </a:solidFill>
            </a:endParaRPr>
          </a:p>
          <a:p>
            <a:pPr marL="0" lvl="0" indent="0" algn="l" rtl="0">
              <a:spcBef>
                <a:spcPts val="0"/>
              </a:spcBef>
              <a:spcAft>
                <a:spcPts val="0"/>
              </a:spcAft>
              <a:buNone/>
            </a:pPr>
            <a:endParaRPr sz="17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F0ECD0F-A82A-DBA9-4EBF-300677BBA69C}"/>
                  </a:ext>
                </a:extLst>
              </p14:cNvPr>
              <p14:cNvContentPartPr/>
              <p14:nvPr/>
            </p14:nvContentPartPr>
            <p14:xfrm>
              <a:off x="1596960" y="966240"/>
              <a:ext cx="7104240" cy="3863160"/>
            </p14:xfrm>
          </p:contentPart>
        </mc:Choice>
        <mc:Fallback xmlns="">
          <p:pic>
            <p:nvPicPr>
              <p:cNvPr id="2" name="Ink 1">
                <a:extLst>
                  <a:ext uri="{FF2B5EF4-FFF2-40B4-BE49-F238E27FC236}">
                    <a16:creationId xmlns:a16="http://schemas.microsoft.com/office/drawing/2014/main" id="{CF0ECD0F-A82A-DBA9-4EBF-300677BBA69C}"/>
                  </a:ext>
                </a:extLst>
              </p:cNvPr>
              <p:cNvPicPr/>
              <p:nvPr/>
            </p:nvPicPr>
            <p:blipFill>
              <a:blip r:embed="rId5"/>
              <a:stretch>
                <a:fillRect/>
              </a:stretch>
            </p:blipFill>
            <p:spPr>
              <a:xfrm>
                <a:off x="1587600" y="956880"/>
                <a:ext cx="7122960" cy="38818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311700"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POOLING LAYER</a:t>
            </a:r>
            <a:endParaRPr/>
          </a:p>
        </p:txBody>
      </p:sp>
      <p:sp>
        <p:nvSpPr>
          <p:cNvPr id="283" name="Google Shape;283;p43"/>
          <p:cNvSpPr/>
          <p:nvPr/>
        </p:nvSpPr>
        <p:spPr>
          <a:xfrm>
            <a:off x="190325" y="1951000"/>
            <a:ext cx="20772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p:nvPr/>
        </p:nvSpPr>
        <p:spPr>
          <a:xfrm>
            <a:off x="7124525" y="884200"/>
            <a:ext cx="19533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3"/>
          <p:cNvSpPr txBox="1"/>
          <p:nvPr/>
        </p:nvSpPr>
        <p:spPr>
          <a:xfrm>
            <a:off x="1635900" y="5427775"/>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43"/>
          <p:cNvSpPr txBox="1"/>
          <p:nvPr/>
        </p:nvSpPr>
        <p:spPr>
          <a:xfrm>
            <a:off x="345000" y="838350"/>
            <a:ext cx="8454000" cy="3466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AutoNum type="arabicPeriod"/>
            </a:pPr>
            <a:r>
              <a:rPr lang="en" sz="1700">
                <a:solidFill>
                  <a:schemeClr val="dk1"/>
                </a:solidFill>
              </a:rPr>
              <a:t>Accepts a volume of size </a:t>
            </a:r>
            <a:r>
              <a:rPr lang="en" sz="1700" b="1" i="1">
                <a:solidFill>
                  <a:schemeClr val="dk1"/>
                </a:solidFill>
              </a:rPr>
              <a:t>W1 </a:t>
            </a:r>
            <a:r>
              <a:rPr lang="en" sz="1700" b="1">
                <a:solidFill>
                  <a:schemeClr val="dk1"/>
                </a:solidFill>
              </a:rPr>
              <a:t>X</a:t>
            </a:r>
            <a:r>
              <a:rPr lang="en" sz="1700" b="1" i="1">
                <a:solidFill>
                  <a:schemeClr val="dk1"/>
                </a:solidFill>
              </a:rPr>
              <a:t> H1 </a:t>
            </a:r>
            <a:r>
              <a:rPr lang="en" sz="1700" b="1">
                <a:solidFill>
                  <a:schemeClr val="dk1"/>
                </a:solidFill>
              </a:rPr>
              <a:t>X </a:t>
            </a:r>
            <a:r>
              <a:rPr lang="en" sz="1700" b="1" i="1">
                <a:solidFill>
                  <a:schemeClr val="dk1"/>
                </a:solidFill>
              </a:rPr>
              <a:t>D1</a:t>
            </a:r>
            <a:r>
              <a:rPr lang="en" sz="1700" i="1">
                <a:solidFill>
                  <a:schemeClr val="dk1"/>
                </a:solidFill>
              </a:rPr>
              <a:t>.</a:t>
            </a:r>
            <a:endParaRPr sz="1700" i="1">
              <a:solidFill>
                <a:schemeClr val="dk1"/>
              </a:solidFill>
            </a:endParaRPr>
          </a:p>
          <a:p>
            <a:pPr marL="457200" lvl="0" indent="-336550" algn="l" rtl="0">
              <a:lnSpc>
                <a:spcPct val="115000"/>
              </a:lnSpc>
              <a:spcBef>
                <a:spcPts val="0"/>
              </a:spcBef>
              <a:spcAft>
                <a:spcPts val="0"/>
              </a:spcAft>
              <a:buClr>
                <a:schemeClr val="dk1"/>
              </a:buClr>
              <a:buSzPts val="1700"/>
              <a:buAutoNum type="arabicPeriod"/>
            </a:pPr>
            <a:r>
              <a:rPr lang="en" sz="1700">
                <a:solidFill>
                  <a:schemeClr val="dk1"/>
                </a:solidFill>
              </a:rPr>
              <a:t>Requires two hyperparameters:</a:t>
            </a:r>
            <a:endParaRPr sz="1700" b="1" i="1">
              <a:solidFill>
                <a:schemeClr val="dk1"/>
              </a:solidFill>
            </a:endParaRPr>
          </a:p>
          <a:p>
            <a:pPr marL="914400" lvl="1" indent="-336550" algn="l" rtl="0">
              <a:lnSpc>
                <a:spcPct val="115000"/>
              </a:lnSpc>
              <a:spcBef>
                <a:spcPts val="0"/>
              </a:spcBef>
              <a:spcAft>
                <a:spcPts val="0"/>
              </a:spcAft>
              <a:buClr>
                <a:schemeClr val="dk1"/>
              </a:buClr>
              <a:buSzPts val="1700"/>
              <a:buAutoNum type="alphaLcPeriod"/>
            </a:pPr>
            <a:r>
              <a:rPr lang="en" sz="1700">
                <a:solidFill>
                  <a:schemeClr val="dk1"/>
                </a:solidFill>
              </a:rPr>
              <a:t>the spatial extent of filter </a:t>
            </a:r>
            <a:r>
              <a:rPr lang="en" sz="1700" b="1" i="1">
                <a:solidFill>
                  <a:schemeClr val="dk1"/>
                </a:solidFill>
              </a:rPr>
              <a:t>F</a:t>
            </a:r>
            <a:endParaRPr sz="1700" b="1" i="1">
              <a:solidFill>
                <a:schemeClr val="dk1"/>
              </a:solidFill>
            </a:endParaRPr>
          </a:p>
          <a:p>
            <a:pPr marL="914400" lvl="1" indent="-336550" algn="l" rtl="0">
              <a:lnSpc>
                <a:spcPct val="115000"/>
              </a:lnSpc>
              <a:spcBef>
                <a:spcPts val="0"/>
              </a:spcBef>
              <a:spcAft>
                <a:spcPts val="0"/>
              </a:spcAft>
              <a:buClr>
                <a:schemeClr val="dk1"/>
              </a:buClr>
              <a:buSzPts val="1700"/>
              <a:buAutoNum type="alphaLcPeriod"/>
            </a:pPr>
            <a:r>
              <a:rPr lang="en" sz="1700">
                <a:solidFill>
                  <a:schemeClr val="dk1"/>
                </a:solidFill>
              </a:rPr>
              <a:t>their stride </a:t>
            </a:r>
            <a:r>
              <a:rPr lang="en" sz="1700" b="1" i="1">
                <a:solidFill>
                  <a:schemeClr val="dk1"/>
                </a:solidFill>
              </a:rPr>
              <a:t>S</a:t>
            </a:r>
            <a:endParaRPr sz="1700" b="1" i="1">
              <a:solidFill>
                <a:schemeClr val="dk1"/>
              </a:solidFill>
            </a:endParaRPr>
          </a:p>
          <a:p>
            <a:pPr marL="914400" lvl="1" indent="-336550" algn="l" rtl="0">
              <a:lnSpc>
                <a:spcPct val="115000"/>
              </a:lnSpc>
              <a:spcBef>
                <a:spcPts val="0"/>
              </a:spcBef>
              <a:spcAft>
                <a:spcPts val="0"/>
              </a:spcAft>
              <a:buClr>
                <a:schemeClr val="dk1"/>
              </a:buClr>
              <a:buSzPts val="1700"/>
              <a:buAutoNum type="alphaLcPeriod"/>
            </a:pPr>
            <a:r>
              <a:rPr lang="en" sz="1700">
                <a:solidFill>
                  <a:schemeClr val="dk1"/>
                </a:solidFill>
              </a:rPr>
              <a:t>the amount of zero padding </a:t>
            </a:r>
            <a:r>
              <a:rPr lang="en" sz="1700" b="1" i="1">
                <a:solidFill>
                  <a:schemeClr val="dk1"/>
                </a:solidFill>
              </a:rPr>
              <a:t>P </a:t>
            </a:r>
            <a:r>
              <a:rPr lang="en" sz="1700">
                <a:solidFill>
                  <a:schemeClr val="dk1"/>
                </a:solidFill>
              </a:rPr>
              <a:t>(commonly </a:t>
            </a:r>
            <a:r>
              <a:rPr lang="en" sz="1700" b="1" i="1">
                <a:solidFill>
                  <a:schemeClr val="dk1"/>
                </a:solidFill>
              </a:rPr>
              <a:t>P</a:t>
            </a:r>
            <a:r>
              <a:rPr lang="en" sz="1700">
                <a:solidFill>
                  <a:schemeClr val="dk1"/>
                </a:solidFill>
              </a:rPr>
              <a:t> = 0).</a:t>
            </a:r>
            <a:endParaRPr sz="1700">
              <a:solidFill>
                <a:schemeClr val="dk1"/>
              </a:solidFill>
            </a:endParaRPr>
          </a:p>
          <a:p>
            <a:pPr marL="457200" lvl="0" indent="-336550" algn="l" rtl="0">
              <a:lnSpc>
                <a:spcPct val="115000"/>
              </a:lnSpc>
              <a:spcBef>
                <a:spcPts val="0"/>
              </a:spcBef>
              <a:spcAft>
                <a:spcPts val="0"/>
              </a:spcAft>
              <a:buClr>
                <a:schemeClr val="dk1"/>
              </a:buClr>
              <a:buSzPts val="1700"/>
              <a:buAutoNum type="arabicPeriod"/>
            </a:pPr>
            <a:r>
              <a:rPr lang="en" sz="1700">
                <a:solidFill>
                  <a:schemeClr val="dk1"/>
                </a:solidFill>
              </a:rPr>
              <a:t>Produces an output volume of size </a:t>
            </a:r>
            <a:r>
              <a:rPr lang="en" sz="1700" b="1" i="1">
                <a:solidFill>
                  <a:schemeClr val="dk1"/>
                </a:solidFill>
              </a:rPr>
              <a:t>W2 </a:t>
            </a:r>
            <a:r>
              <a:rPr lang="en" sz="1700" b="1">
                <a:solidFill>
                  <a:schemeClr val="dk1"/>
                </a:solidFill>
              </a:rPr>
              <a:t>X</a:t>
            </a:r>
            <a:r>
              <a:rPr lang="en" sz="1700" b="1" i="1">
                <a:solidFill>
                  <a:schemeClr val="dk1"/>
                </a:solidFill>
              </a:rPr>
              <a:t> H2 </a:t>
            </a:r>
            <a:r>
              <a:rPr lang="en" sz="1700" b="1">
                <a:solidFill>
                  <a:schemeClr val="dk1"/>
                </a:solidFill>
              </a:rPr>
              <a:t>X </a:t>
            </a:r>
            <a:r>
              <a:rPr lang="en" sz="1700" b="1" i="1">
                <a:solidFill>
                  <a:schemeClr val="dk1"/>
                </a:solidFill>
              </a:rPr>
              <a:t>D2</a:t>
            </a:r>
            <a:r>
              <a:rPr lang="en" sz="1700">
                <a:solidFill>
                  <a:schemeClr val="dk1"/>
                </a:solidFill>
              </a:rPr>
              <a:t> where:</a:t>
            </a:r>
            <a:endParaRPr sz="1700">
              <a:solidFill>
                <a:schemeClr val="dk1"/>
              </a:solidFill>
            </a:endParaRPr>
          </a:p>
          <a:p>
            <a:pPr marL="0" lvl="0" indent="0" algn="l" rtl="0">
              <a:lnSpc>
                <a:spcPct val="115000"/>
              </a:lnSpc>
              <a:spcBef>
                <a:spcPts val="0"/>
              </a:spcBef>
              <a:spcAft>
                <a:spcPts val="0"/>
              </a:spcAft>
              <a:buNone/>
            </a:pPr>
            <a:r>
              <a:rPr lang="en" sz="1700" i="1">
                <a:solidFill>
                  <a:schemeClr val="dk1"/>
                </a:solidFill>
              </a:rPr>
              <a:t>         </a:t>
            </a:r>
            <a:r>
              <a:rPr lang="en" sz="1700" b="1" i="1">
                <a:solidFill>
                  <a:schemeClr val="dk1"/>
                </a:solidFill>
              </a:rPr>
              <a:t>W2=(W1−F+2P)/S+1, H2=(H1−F+2P)/S+1, D2=K</a:t>
            </a:r>
            <a:endParaRPr sz="1700" b="1" i="1">
              <a:solidFill>
                <a:schemeClr val="dk1"/>
              </a:solidFill>
            </a:endParaRPr>
          </a:p>
          <a:p>
            <a:pPr marL="0" lvl="0" indent="0" algn="l" rtl="0">
              <a:lnSpc>
                <a:spcPct val="115000"/>
              </a:lnSpc>
              <a:spcBef>
                <a:spcPts val="0"/>
              </a:spcBef>
              <a:spcAft>
                <a:spcPts val="0"/>
              </a:spcAft>
              <a:buNone/>
            </a:pPr>
            <a:endParaRPr sz="1700">
              <a:solidFill>
                <a:schemeClr val="dk1"/>
              </a:solidFill>
            </a:endParaRPr>
          </a:p>
          <a:p>
            <a:pPr marL="0" lvl="0" indent="0" algn="l" rtl="0">
              <a:lnSpc>
                <a:spcPct val="115000"/>
              </a:lnSpc>
              <a:spcBef>
                <a:spcPts val="0"/>
              </a:spcBef>
              <a:spcAft>
                <a:spcPts val="0"/>
              </a:spcAft>
              <a:buNone/>
            </a:pPr>
            <a:endParaRPr sz="1700">
              <a:solidFill>
                <a:schemeClr val="dk1"/>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F57DAA2-2AE6-2640-9EB2-5FB9FB2DB862}"/>
                  </a:ext>
                </a:extLst>
              </p14:cNvPr>
              <p14:cNvContentPartPr/>
              <p14:nvPr/>
            </p14:nvContentPartPr>
            <p14:xfrm>
              <a:off x="1388880" y="2617920"/>
              <a:ext cx="4551840" cy="480600"/>
            </p14:xfrm>
          </p:contentPart>
        </mc:Choice>
        <mc:Fallback xmlns="">
          <p:pic>
            <p:nvPicPr>
              <p:cNvPr id="2" name="Ink 1">
                <a:extLst>
                  <a:ext uri="{FF2B5EF4-FFF2-40B4-BE49-F238E27FC236}">
                    <a16:creationId xmlns:a16="http://schemas.microsoft.com/office/drawing/2014/main" id="{1F57DAA2-2AE6-2640-9EB2-5FB9FB2DB862}"/>
                  </a:ext>
                </a:extLst>
              </p:cNvPr>
              <p:cNvPicPr/>
              <p:nvPr/>
            </p:nvPicPr>
            <p:blipFill>
              <a:blip r:embed="rId4"/>
              <a:stretch>
                <a:fillRect/>
              </a:stretch>
            </p:blipFill>
            <p:spPr>
              <a:xfrm>
                <a:off x="1379520" y="2608560"/>
                <a:ext cx="4570560" cy="4993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Convolutional Neural Networks (CNNs)</a:t>
            </a:r>
            <a:endParaRPr>
              <a:latin typeface="Calibri"/>
              <a:ea typeface="Calibri"/>
              <a:cs typeface="Calibri"/>
              <a:sym typeface="Calibri"/>
            </a:endParaRPr>
          </a:p>
        </p:txBody>
      </p:sp>
      <p:sp>
        <p:nvSpPr>
          <p:cNvPr id="105" name="Google Shape;105;p26"/>
          <p:cNvSpPr txBox="1"/>
          <p:nvPr/>
        </p:nvSpPr>
        <p:spPr>
          <a:xfrm>
            <a:off x="340900" y="1052775"/>
            <a:ext cx="76902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Calibri"/>
                <a:ea typeface="Calibri"/>
                <a:cs typeface="Calibri"/>
                <a:sym typeface="Calibri"/>
              </a:rPr>
              <a:t>CNNs vs MLPs</a:t>
            </a:r>
            <a:endParaRPr sz="1800">
              <a:solidFill>
                <a:srgbClr val="666666"/>
              </a:solidFill>
              <a:latin typeface="Calibri"/>
              <a:ea typeface="Calibri"/>
              <a:cs typeface="Calibri"/>
              <a:sym typeface="Calibri"/>
            </a:endParaRPr>
          </a:p>
        </p:txBody>
      </p:sp>
      <p:sp>
        <p:nvSpPr>
          <p:cNvPr id="106" name="Google Shape;106;p26"/>
          <p:cNvSpPr txBox="1"/>
          <p:nvPr/>
        </p:nvSpPr>
        <p:spPr>
          <a:xfrm rot="633">
            <a:off x="573425" y="5143950"/>
            <a:ext cx="4885200" cy="100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MLPs FC parameter explosion</a:t>
            </a:r>
            <a:endParaRPr>
              <a:solidFill>
                <a:srgbClr val="FF0000"/>
              </a:solidFill>
              <a:latin typeface="Calibri"/>
              <a:ea typeface="Calibri"/>
              <a:cs typeface="Calibri"/>
              <a:sym typeface="Calibri"/>
            </a:endParaRPr>
          </a:p>
          <a:p>
            <a:pPr marL="0" lvl="0" indent="0" algn="l" rtl="0">
              <a:spcBef>
                <a:spcPts val="0"/>
              </a:spcBef>
              <a:spcAft>
                <a:spcPts val="0"/>
              </a:spcAft>
              <a:buNone/>
            </a:pPr>
            <a:r>
              <a:rPr lang="en">
                <a:solidFill>
                  <a:srgbClr val="FF0000"/>
                </a:solidFill>
                <a:latin typeface="Calibri"/>
                <a:ea typeface="Calibri"/>
                <a:cs typeface="Calibri"/>
                <a:sym typeface="Calibri"/>
              </a:rPr>
              <a:t>Local processing (feature sharing)</a:t>
            </a:r>
            <a:endParaRPr>
              <a:solidFill>
                <a:srgbClr val="FF0000"/>
              </a:solidFill>
              <a:latin typeface="Calibri"/>
              <a:ea typeface="Calibri"/>
              <a:cs typeface="Calibri"/>
              <a:sym typeface="Calibri"/>
            </a:endParaRPr>
          </a:p>
          <a:p>
            <a:pPr marL="0" lvl="0" indent="0" algn="l" rtl="0">
              <a:spcBef>
                <a:spcPts val="0"/>
              </a:spcBef>
              <a:spcAft>
                <a:spcPts val="0"/>
              </a:spcAft>
              <a:buNone/>
            </a:pPr>
            <a:r>
              <a:rPr lang="en">
                <a:solidFill>
                  <a:srgbClr val="FF0000"/>
                </a:solidFill>
                <a:latin typeface="Calibri"/>
                <a:ea typeface="Calibri"/>
                <a:cs typeface="Calibri"/>
                <a:sym typeface="Calibri"/>
              </a:rPr>
              <a:t>Invariances (scale, translation) - convolution takes care of this</a:t>
            </a:r>
            <a:endParaRPr>
              <a:solidFill>
                <a:srgbClr val="FF0000"/>
              </a:solidFill>
              <a:latin typeface="Calibri"/>
              <a:ea typeface="Calibri"/>
              <a:cs typeface="Calibri"/>
              <a:sym typeface="Calibri"/>
            </a:endParaRPr>
          </a:p>
          <a:p>
            <a:pPr marL="0" lvl="0" indent="0" algn="l" rtl="0">
              <a:spcBef>
                <a:spcPts val="0"/>
              </a:spcBef>
              <a:spcAft>
                <a:spcPts val="0"/>
              </a:spcAft>
              <a:buNone/>
            </a:pPr>
            <a:r>
              <a:rPr lang="en">
                <a:solidFill>
                  <a:srgbClr val="FF0000"/>
                </a:solidFill>
                <a:latin typeface="Calibri"/>
                <a:ea typeface="Calibri"/>
                <a:cs typeface="Calibri"/>
                <a:sym typeface="Calibri"/>
              </a:rPr>
              <a:t>Feature abstraction  - compositional </a:t>
            </a:r>
            <a:endParaRPr>
              <a:solidFill>
                <a:srgbClr val="FF0000"/>
              </a:solidFill>
              <a:latin typeface="Calibri"/>
              <a:ea typeface="Calibri"/>
              <a:cs typeface="Calibri"/>
              <a:sym typeface="Calibri"/>
            </a:endParaRPr>
          </a:p>
        </p:txBody>
      </p:sp>
      <p:sp>
        <p:nvSpPr>
          <p:cNvPr id="107" name="Google Shape;107;p26"/>
          <p:cNvSpPr txBox="1"/>
          <p:nvPr/>
        </p:nvSpPr>
        <p:spPr>
          <a:xfrm>
            <a:off x="387900" y="1472875"/>
            <a:ext cx="5602500" cy="122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Naively using MLP to classify 224x224x3 (~ 3 x 40,000) typical ImageNet image -&gt; parameter </a:t>
            </a:r>
            <a:r>
              <a:rPr lang="en">
                <a:solidFill>
                  <a:srgbClr val="CC0000"/>
                </a:solidFill>
                <a:latin typeface="Calibri"/>
                <a:ea typeface="Calibri"/>
                <a:cs typeface="Calibri"/>
                <a:sym typeface="Calibri"/>
              </a:rPr>
              <a:t>explosion</a:t>
            </a:r>
            <a:endParaRPr>
              <a:solidFill>
                <a:srgbClr val="CC0000"/>
              </a:solidFill>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a:latin typeface="Calibri"/>
                <a:ea typeface="Calibri"/>
                <a:cs typeface="Calibri"/>
                <a:sym typeface="Calibri"/>
              </a:rPr>
              <a:t>Doesn’t exploit local spatial information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Can we build special neural nets for images exploiting</a:t>
            </a:r>
            <a:endParaRPr>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a:latin typeface="Calibri"/>
                <a:ea typeface="Calibri"/>
                <a:cs typeface="Calibri"/>
                <a:sym typeface="Calibri"/>
              </a:rPr>
              <a:t>2D topology of pixels</a:t>
            </a:r>
            <a:endParaRPr>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a:latin typeface="Calibri"/>
                <a:ea typeface="Calibri"/>
                <a:cs typeface="Calibri"/>
                <a:sym typeface="Calibri"/>
              </a:rPr>
              <a:t>Achieve invariance to translation ?</a:t>
            </a:r>
            <a:endParaRPr>
              <a:latin typeface="Calibri"/>
              <a:ea typeface="Calibri"/>
              <a:cs typeface="Calibri"/>
              <a:sym typeface="Calibri"/>
            </a:endParaRPr>
          </a:p>
        </p:txBody>
      </p:sp>
      <p:grpSp>
        <p:nvGrpSpPr>
          <p:cNvPr id="108" name="Google Shape;108;p26"/>
          <p:cNvGrpSpPr/>
          <p:nvPr/>
        </p:nvGrpSpPr>
        <p:grpSpPr>
          <a:xfrm>
            <a:off x="5987293" y="1130526"/>
            <a:ext cx="2627757" cy="1062075"/>
            <a:chOff x="6977893" y="2258925"/>
            <a:chExt cx="2627757" cy="1062075"/>
          </a:xfrm>
        </p:grpSpPr>
        <p:pic>
          <p:nvPicPr>
            <p:cNvPr id="109" name="Google Shape;109;p26"/>
            <p:cNvPicPr preferRelativeResize="0"/>
            <p:nvPr/>
          </p:nvPicPr>
          <p:blipFill>
            <a:blip r:embed="rId3">
              <a:alphaModFix/>
            </a:blip>
            <a:stretch>
              <a:fillRect/>
            </a:stretch>
          </p:blipFill>
          <p:spPr>
            <a:xfrm>
              <a:off x="6977893" y="2258925"/>
              <a:ext cx="1416100" cy="1062075"/>
            </a:xfrm>
            <a:prstGeom prst="rect">
              <a:avLst/>
            </a:prstGeom>
            <a:noFill/>
            <a:ln>
              <a:noFill/>
            </a:ln>
          </p:spPr>
        </p:pic>
        <p:sp>
          <p:nvSpPr>
            <p:cNvPr id="110" name="Google Shape;110;p26"/>
            <p:cNvSpPr txBox="1"/>
            <p:nvPr/>
          </p:nvSpPr>
          <p:spPr>
            <a:xfrm>
              <a:off x="8357050" y="2559000"/>
              <a:ext cx="1248600" cy="2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Category: tiger</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ImageNet</a:t>
              </a:r>
              <a:endParaRPr sz="1000">
                <a:latin typeface="Calibri"/>
                <a:ea typeface="Calibri"/>
                <a:cs typeface="Calibri"/>
                <a:sym typeface="Calibri"/>
              </a:endParaRPr>
            </a:p>
          </p:txBody>
        </p:sp>
      </p:grpSp>
      <p:pic>
        <p:nvPicPr>
          <p:cNvPr id="111" name="Google Shape;111;p26" descr="giphy.gif"/>
          <p:cNvPicPr preferRelativeResize="0"/>
          <p:nvPr/>
        </p:nvPicPr>
        <p:blipFill rotWithShape="1">
          <a:blip r:embed="rId4">
            <a:alphaModFix/>
          </a:blip>
          <a:srcRect r="5829" b="5437"/>
          <a:stretch/>
        </p:blipFill>
        <p:spPr>
          <a:xfrm>
            <a:off x="6104350" y="5367675"/>
            <a:ext cx="2773650" cy="1578350"/>
          </a:xfrm>
          <a:prstGeom prst="rect">
            <a:avLst/>
          </a:prstGeom>
          <a:noFill/>
          <a:ln>
            <a:noFill/>
          </a:ln>
        </p:spPr>
      </p:pic>
      <p:pic>
        <p:nvPicPr>
          <p:cNvPr id="112" name="Google Shape;112;p26"/>
          <p:cNvPicPr preferRelativeResize="0"/>
          <p:nvPr/>
        </p:nvPicPr>
        <p:blipFill>
          <a:blip r:embed="rId5">
            <a:alphaModFix/>
          </a:blip>
          <a:stretch>
            <a:fillRect/>
          </a:stretch>
        </p:blipFill>
        <p:spPr>
          <a:xfrm>
            <a:off x="5813375" y="2783675"/>
            <a:ext cx="2526401" cy="1378425"/>
          </a:xfrm>
          <a:prstGeom prst="rect">
            <a:avLst/>
          </a:prstGeom>
          <a:noFill/>
          <a:ln>
            <a:noFill/>
          </a:ln>
        </p:spPr>
      </p:pic>
      <p:sp>
        <p:nvSpPr>
          <p:cNvPr id="113" name="Google Shape;113;p26"/>
          <p:cNvSpPr txBox="1"/>
          <p:nvPr/>
        </p:nvSpPr>
        <p:spPr>
          <a:xfrm>
            <a:off x="387900" y="2859875"/>
            <a:ext cx="3677700" cy="12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Convolutional networks leverage these ideas,</a:t>
            </a:r>
            <a:endParaRPr>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a:solidFill>
                  <a:schemeClr val="dk1"/>
                </a:solidFill>
                <a:latin typeface="Calibri"/>
                <a:ea typeface="Calibri"/>
                <a:cs typeface="Calibri"/>
                <a:sym typeface="Calibri"/>
              </a:rPr>
              <a:t>Local connectivity</a:t>
            </a:r>
            <a:endParaRPr>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a:solidFill>
                  <a:schemeClr val="dk1"/>
                </a:solidFill>
                <a:latin typeface="Calibri"/>
                <a:ea typeface="Calibri"/>
                <a:cs typeface="Calibri"/>
                <a:sym typeface="Calibri"/>
              </a:rPr>
              <a:t>Parameter sharing</a:t>
            </a:r>
            <a:endParaRPr>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a:solidFill>
                  <a:schemeClr val="dk1"/>
                </a:solidFill>
                <a:latin typeface="Calibri"/>
                <a:ea typeface="Calibri"/>
                <a:cs typeface="Calibri"/>
                <a:sym typeface="Calibri"/>
              </a:rPr>
              <a:t>Pooling/ Subsampling </a:t>
            </a:r>
            <a:endParaRPr>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a:solidFill>
                  <a:schemeClr val="dk1"/>
                </a:solidFill>
                <a:latin typeface="Calibri"/>
                <a:ea typeface="Calibri"/>
                <a:cs typeface="Calibri"/>
                <a:sym typeface="Calibri"/>
              </a:rPr>
              <a:t>ReLu (rectifier) nonlinearity</a:t>
            </a:r>
            <a:endParaRPr>
              <a:solidFill>
                <a:schemeClr val="dk1"/>
              </a:solidFill>
              <a:latin typeface="Calibri"/>
              <a:ea typeface="Calibri"/>
              <a:cs typeface="Calibri"/>
              <a:sym typeface="Calibri"/>
            </a:endParaRPr>
          </a:p>
        </p:txBody>
      </p:sp>
      <p:grpSp>
        <p:nvGrpSpPr>
          <p:cNvPr id="114" name="Google Shape;114;p26"/>
          <p:cNvGrpSpPr/>
          <p:nvPr/>
        </p:nvGrpSpPr>
        <p:grpSpPr>
          <a:xfrm>
            <a:off x="573425" y="4149400"/>
            <a:ext cx="4369574" cy="926775"/>
            <a:chOff x="573425" y="4149400"/>
            <a:chExt cx="4369574" cy="926775"/>
          </a:xfrm>
        </p:grpSpPr>
        <p:pic>
          <p:nvPicPr>
            <p:cNvPr id="115" name="Google Shape;115;p26"/>
            <p:cNvPicPr preferRelativeResize="0"/>
            <p:nvPr/>
          </p:nvPicPr>
          <p:blipFill rotWithShape="1">
            <a:blip r:embed="rId6">
              <a:alphaModFix/>
            </a:blip>
            <a:srcRect l="1577" t="7591" r="48829" b="5148"/>
            <a:stretch/>
          </p:blipFill>
          <p:spPr>
            <a:xfrm>
              <a:off x="573425" y="4149400"/>
              <a:ext cx="2773651" cy="926775"/>
            </a:xfrm>
            <a:prstGeom prst="rect">
              <a:avLst/>
            </a:prstGeom>
            <a:noFill/>
            <a:ln>
              <a:noFill/>
            </a:ln>
          </p:spPr>
        </p:pic>
        <p:pic>
          <p:nvPicPr>
            <p:cNvPr id="116" name="Google Shape;116;p26"/>
            <p:cNvPicPr preferRelativeResize="0"/>
            <p:nvPr/>
          </p:nvPicPr>
          <p:blipFill rotWithShape="1">
            <a:blip r:embed="rId6">
              <a:alphaModFix/>
            </a:blip>
            <a:srcRect l="69826" t="7591" r="1637" b="5148"/>
            <a:stretch/>
          </p:blipFill>
          <p:spPr>
            <a:xfrm>
              <a:off x="3347075" y="4149400"/>
              <a:ext cx="1595924" cy="926775"/>
            </a:xfrm>
            <a:prstGeom prst="rect">
              <a:avLst/>
            </a:prstGeom>
            <a:noFill/>
            <a:ln>
              <a:noFill/>
            </a:ln>
          </p:spPr>
        </p:pic>
      </p:grpSp>
      <p:sp>
        <p:nvSpPr>
          <p:cNvPr id="117" name="Google Shape;117;p26"/>
          <p:cNvSpPr txBox="1"/>
          <p:nvPr/>
        </p:nvSpPr>
        <p:spPr>
          <a:xfrm>
            <a:off x="5246725" y="4878927"/>
            <a:ext cx="4453200" cy="39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latin typeface="Calibri"/>
                <a:ea typeface="Calibri"/>
                <a:cs typeface="Calibri"/>
                <a:sym typeface="Calibri"/>
              </a:rPr>
              <a:t>*slide courtesy, Hugo Larochelle course on Neural networks</a:t>
            </a:r>
            <a:endParaRPr sz="10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par>
                                <p:cTn id="13" presetID="10"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311700" y="15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layers of CNN architecture</a:t>
            </a:r>
            <a:endParaRPr/>
          </a:p>
        </p:txBody>
      </p:sp>
      <p:pic>
        <p:nvPicPr>
          <p:cNvPr id="292" name="Google Shape;292;p44"/>
          <p:cNvPicPr preferRelativeResize="0"/>
          <p:nvPr/>
        </p:nvPicPr>
        <p:blipFill>
          <a:blip r:embed="rId3">
            <a:alphaModFix/>
          </a:blip>
          <a:stretch>
            <a:fillRect/>
          </a:stretch>
        </p:blipFill>
        <p:spPr>
          <a:xfrm>
            <a:off x="152400" y="1109100"/>
            <a:ext cx="8839200" cy="2986312"/>
          </a:xfrm>
          <a:prstGeom prst="rect">
            <a:avLst/>
          </a:prstGeom>
          <a:noFill/>
          <a:ln>
            <a:noFill/>
          </a:ln>
        </p:spPr>
      </p:pic>
      <p:sp>
        <p:nvSpPr>
          <p:cNvPr id="293" name="Google Shape;293;p44"/>
          <p:cNvSpPr/>
          <p:nvPr/>
        </p:nvSpPr>
        <p:spPr>
          <a:xfrm>
            <a:off x="2345100" y="3385275"/>
            <a:ext cx="378300" cy="189000"/>
          </a:xfrm>
          <a:prstGeom prst="roundRect">
            <a:avLst>
              <a:gd name="adj" fmla="val 16667"/>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4"/>
          <p:cNvSpPr/>
          <p:nvPr/>
        </p:nvSpPr>
        <p:spPr>
          <a:xfrm>
            <a:off x="2464150" y="3574275"/>
            <a:ext cx="151200" cy="274200"/>
          </a:xfrm>
          <a:prstGeom prst="up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title"/>
          </p:nvPr>
        </p:nvSpPr>
        <p:spPr>
          <a:xfrm>
            <a:off x="159300" y="-732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Activation functions: Rectified Linear Unit </a:t>
            </a:r>
            <a:r>
              <a:rPr lang="en">
                <a:solidFill>
                  <a:srgbClr val="666666"/>
                </a:solidFill>
              </a:rPr>
              <a:t>(very popular)</a:t>
            </a:r>
            <a:r>
              <a:rPr lang="en"/>
              <a:t>.</a:t>
            </a:r>
            <a:endParaRPr/>
          </a:p>
        </p:txBody>
      </p:sp>
      <p:sp>
        <p:nvSpPr>
          <p:cNvPr id="313" name="Google Shape;313;p46"/>
          <p:cNvSpPr txBox="1"/>
          <p:nvPr/>
        </p:nvSpPr>
        <p:spPr>
          <a:xfrm>
            <a:off x="312050" y="3092125"/>
            <a:ext cx="8756400" cy="635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a:t>Advantage 1:</a:t>
            </a:r>
            <a:r>
              <a:rPr lang="en" sz="1700" b="1">
                <a:solidFill>
                  <a:srgbClr val="0000FF"/>
                </a:solidFill>
              </a:rPr>
              <a:t> Eliminate </a:t>
            </a:r>
            <a:r>
              <a:rPr lang="en" sz="1700" i="1">
                <a:solidFill>
                  <a:schemeClr val="dk1"/>
                </a:solidFill>
              </a:rPr>
              <a:t>saturation and killing of gradients for positive inputs</a:t>
            </a:r>
            <a:r>
              <a:rPr lang="en" sz="1700">
                <a:solidFill>
                  <a:srgbClr val="666666"/>
                </a:solidFill>
              </a:rPr>
              <a:t>.</a:t>
            </a:r>
            <a:endParaRPr sz="1700">
              <a:solidFill>
                <a:srgbClr val="666666"/>
              </a:solidFill>
            </a:endParaRPr>
          </a:p>
          <a:p>
            <a:pPr marL="0" lvl="0" indent="0" algn="just" rtl="0">
              <a:spcBef>
                <a:spcPts val="0"/>
              </a:spcBef>
              <a:spcAft>
                <a:spcPts val="0"/>
              </a:spcAft>
              <a:buNone/>
            </a:pPr>
            <a:endParaRPr sz="1700">
              <a:solidFill>
                <a:srgbClr val="666666"/>
              </a:solidFill>
            </a:endParaRPr>
          </a:p>
          <a:p>
            <a:pPr marL="0" lvl="0" indent="0" algn="just" rtl="0">
              <a:spcBef>
                <a:spcPts val="0"/>
              </a:spcBef>
              <a:spcAft>
                <a:spcPts val="0"/>
              </a:spcAft>
              <a:buNone/>
            </a:pPr>
            <a:r>
              <a:rPr lang="en" b="1"/>
              <a:t>Advantage 2:</a:t>
            </a:r>
            <a:r>
              <a:rPr lang="en" sz="1700"/>
              <a:t> Greatly </a:t>
            </a:r>
            <a:r>
              <a:rPr lang="en" sz="1700" b="1">
                <a:solidFill>
                  <a:srgbClr val="0000FF"/>
                </a:solidFill>
              </a:rPr>
              <a:t>accelerate</a:t>
            </a:r>
            <a:r>
              <a:rPr lang="en" sz="1700"/>
              <a:t> convergence of SGD. (</a:t>
            </a:r>
            <a:r>
              <a:rPr lang="en" sz="1700" i="1"/>
              <a:t>Krizhevsky et al.</a:t>
            </a:r>
            <a:r>
              <a:rPr lang="en" sz="1700"/>
              <a:t> argued that this is due to its linear, non-saturating form.)</a:t>
            </a:r>
            <a:endParaRPr sz="1700"/>
          </a:p>
          <a:p>
            <a:pPr marL="0" lvl="0" indent="0" algn="just" rtl="0">
              <a:spcBef>
                <a:spcPts val="0"/>
              </a:spcBef>
              <a:spcAft>
                <a:spcPts val="0"/>
              </a:spcAft>
              <a:buNone/>
            </a:pPr>
            <a:endParaRPr sz="1700"/>
          </a:p>
          <a:p>
            <a:pPr marL="0" lvl="0" indent="0" algn="just" rtl="0">
              <a:spcBef>
                <a:spcPts val="0"/>
              </a:spcBef>
              <a:spcAft>
                <a:spcPts val="0"/>
              </a:spcAft>
              <a:buNone/>
            </a:pPr>
            <a:r>
              <a:rPr lang="en" b="1"/>
              <a:t>Advantage 3:</a:t>
            </a:r>
            <a:r>
              <a:rPr lang="en" sz="1700"/>
              <a:t> tanh/sigmoid neurons involve expensive operations (exponentials, etc.), whereas ReLU can be implemented by </a:t>
            </a:r>
            <a:r>
              <a:rPr lang="en" sz="1700" b="1">
                <a:solidFill>
                  <a:srgbClr val="0000FF"/>
                </a:solidFill>
              </a:rPr>
              <a:t>simply thresholding</a:t>
            </a:r>
            <a:r>
              <a:rPr lang="en" sz="1700"/>
              <a:t> activations at zero. </a:t>
            </a: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solidFill>
                <a:srgbClr val="666666"/>
              </a:solidFill>
            </a:endParaRPr>
          </a:p>
        </p:txBody>
      </p:sp>
      <p:pic>
        <p:nvPicPr>
          <p:cNvPr id="314" name="Google Shape;314;p46"/>
          <p:cNvPicPr preferRelativeResize="0"/>
          <p:nvPr/>
        </p:nvPicPr>
        <p:blipFill>
          <a:blip r:embed="rId3">
            <a:alphaModFix/>
          </a:blip>
          <a:stretch>
            <a:fillRect/>
          </a:stretch>
        </p:blipFill>
        <p:spPr>
          <a:xfrm>
            <a:off x="739225" y="747025"/>
            <a:ext cx="3081575" cy="2080800"/>
          </a:xfrm>
          <a:prstGeom prst="rect">
            <a:avLst/>
          </a:prstGeom>
          <a:noFill/>
          <a:ln>
            <a:noFill/>
          </a:ln>
        </p:spPr>
      </p:pic>
      <p:pic>
        <p:nvPicPr>
          <p:cNvPr id="315" name="Google Shape;315;p46"/>
          <p:cNvPicPr preferRelativeResize="0"/>
          <p:nvPr/>
        </p:nvPicPr>
        <p:blipFill>
          <a:blip r:embed="rId4">
            <a:alphaModFix/>
          </a:blip>
          <a:stretch>
            <a:fillRect/>
          </a:stretch>
        </p:blipFill>
        <p:spPr>
          <a:xfrm>
            <a:off x="4873100" y="567313"/>
            <a:ext cx="2870056" cy="2287825"/>
          </a:xfrm>
          <a:prstGeom prst="rect">
            <a:avLst/>
          </a:prstGeom>
          <a:noFill/>
          <a:ln>
            <a:noFill/>
          </a:ln>
        </p:spPr>
      </p:pic>
      <p:sp>
        <p:nvSpPr>
          <p:cNvPr id="316" name="Google Shape;316;p46"/>
          <p:cNvSpPr txBox="1"/>
          <p:nvPr/>
        </p:nvSpPr>
        <p:spPr>
          <a:xfrm>
            <a:off x="6761050" y="1478113"/>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tanh</a:t>
            </a:r>
            <a:endParaRPr/>
          </a:p>
        </p:txBody>
      </p:sp>
      <p:sp>
        <p:nvSpPr>
          <p:cNvPr id="317" name="Google Shape;317;p46"/>
          <p:cNvSpPr txBox="1"/>
          <p:nvPr/>
        </p:nvSpPr>
        <p:spPr>
          <a:xfrm>
            <a:off x="5334300" y="1839638"/>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a:t>
            </a:r>
            <a:endParaRPr/>
          </a:p>
        </p:txBody>
      </p:sp>
      <p:sp>
        <p:nvSpPr>
          <p:cNvPr id="318" name="Google Shape;318;p46"/>
          <p:cNvSpPr txBox="1"/>
          <p:nvPr/>
        </p:nvSpPr>
        <p:spPr>
          <a:xfrm>
            <a:off x="5626450" y="671100"/>
            <a:ext cx="22896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FF"/>
                </a:solidFill>
              </a:rPr>
              <a:t>6X improvement in convergence</a:t>
            </a:r>
            <a:endParaRPr>
              <a:solidFill>
                <a:srgbClr val="0000FF"/>
              </a:solidFill>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33683C1-5E5A-B7C1-3A0D-90A70EDD9BFE}"/>
                  </a:ext>
                </a:extLst>
              </p14:cNvPr>
              <p14:cNvContentPartPr/>
              <p14:nvPr/>
            </p14:nvContentPartPr>
            <p14:xfrm>
              <a:off x="129240" y="856440"/>
              <a:ext cx="7253640" cy="3135240"/>
            </p14:xfrm>
          </p:contentPart>
        </mc:Choice>
        <mc:Fallback xmlns="">
          <p:pic>
            <p:nvPicPr>
              <p:cNvPr id="2" name="Ink 1">
                <a:extLst>
                  <a:ext uri="{FF2B5EF4-FFF2-40B4-BE49-F238E27FC236}">
                    <a16:creationId xmlns:a16="http://schemas.microsoft.com/office/drawing/2014/main" id="{233683C1-5E5A-B7C1-3A0D-90A70EDD9BFE}"/>
                  </a:ext>
                </a:extLst>
              </p:cNvPr>
              <p:cNvPicPr/>
              <p:nvPr/>
            </p:nvPicPr>
            <p:blipFill>
              <a:blip r:embed="rId6"/>
              <a:stretch>
                <a:fillRect/>
              </a:stretch>
            </p:blipFill>
            <p:spPr>
              <a:xfrm>
                <a:off x="119880" y="847080"/>
                <a:ext cx="7272360" cy="31539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159300" y="-732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Activation functions: Leaky ReLU.</a:t>
            </a:r>
            <a:endParaRPr/>
          </a:p>
        </p:txBody>
      </p:sp>
      <p:pic>
        <p:nvPicPr>
          <p:cNvPr id="337" name="Google Shape;337;p48"/>
          <p:cNvPicPr preferRelativeResize="0"/>
          <p:nvPr/>
        </p:nvPicPr>
        <p:blipFill>
          <a:blip r:embed="rId3">
            <a:alphaModFix/>
          </a:blip>
          <a:stretch>
            <a:fillRect/>
          </a:stretch>
        </p:blipFill>
        <p:spPr>
          <a:xfrm>
            <a:off x="2431325" y="1172150"/>
            <a:ext cx="3620575" cy="2284125"/>
          </a:xfrm>
          <a:prstGeom prst="rect">
            <a:avLst/>
          </a:prstGeom>
          <a:noFill/>
          <a:ln>
            <a:noFill/>
          </a:ln>
        </p:spPr>
      </p:pic>
      <p:sp>
        <p:nvSpPr>
          <p:cNvPr id="338" name="Google Shape;338;p48"/>
          <p:cNvSpPr txBox="1"/>
          <p:nvPr/>
        </p:nvSpPr>
        <p:spPr>
          <a:xfrm>
            <a:off x="199350" y="-595725"/>
            <a:ext cx="88596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t>Instead of the function being zero when x &lt; 0, a leaky ReLU will instead have a small negative slope (a hyper-parameter).</a:t>
            </a:r>
            <a:endParaRPr sz="1700"/>
          </a:p>
        </p:txBody>
      </p:sp>
      <p:sp>
        <p:nvSpPr>
          <p:cNvPr id="339" name="Google Shape;339;p48"/>
          <p:cNvSpPr txBox="1"/>
          <p:nvPr/>
        </p:nvSpPr>
        <p:spPr>
          <a:xfrm>
            <a:off x="860500" y="4236325"/>
            <a:ext cx="64491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Advantages:</a:t>
            </a:r>
            <a:r>
              <a:rPr lang="en"/>
              <a:t> </a:t>
            </a:r>
            <a:r>
              <a:rPr lang="en" sz="1700" b="1">
                <a:solidFill>
                  <a:srgbClr val="0000FF"/>
                </a:solidFill>
              </a:rPr>
              <a:t>Eliminate</a:t>
            </a:r>
            <a:r>
              <a:rPr lang="en" sz="1700"/>
              <a:t> irreversible dying of neurons, as in ReLU.</a:t>
            </a:r>
            <a:endParaRPr sz="1700"/>
          </a:p>
          <a:p>
            <a:pPr marL="0" lvl="0" indent="0" algn="l" rtl="0">
              <a:spcBef>
                <a:spcPts val="0"/>
              </a:spcBef>
              <a:spcAft>
                <a:spcPts val="0"/>
              </a:spcAft>
              <a:buNone/>
            </a:pPr>
            <a:r>
              <a:rPr lang="en" sz="1700" b="1">
                <a:solidFill>
                  <a:srgbClr val="0000FF"/>
                </a:solidFill>
              </a:rPr>
              <a:t>Have</a:t>
            </a:r>
            <a:r>
              <a:rPr lang="en" sz="1700"/>
              <a:t> </a:t>
            </a:r>
            <a:r>
              <a:rPr lang="en" sz="1700" b="1">
                <a:solidFill>
                  <a:srgbClr val="0000FF"/>
                </a:solidFill>
              </a:rPr>
              <a:t>all the advantages of ReLU</a:t>
            </a:r>
            <a:r>
              <a:rPr lang="en" sz="1700"/>
              <a:t>.</a:t>
            </a:r>
            <a:endParaRPr sz="17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49E8C6D-0C32-92D6-9A64-46F06D58BE2C}"/>
                  </a:ext>
                </a:extLst>
              </p14:cNvPr>
              <p14:cNvContentPartPr/>
              <p14:nvPr/>
            </p14:nvContentPartPr>
            <p14:xfrm>
              <a:off x="796680" y="920160"/>
              <a:ext cx="7235640" cy="295560"/>
            </p14:xfrm>
          </p:contentPart>
        </mc:Choice>
        <mc:Fallback xmlns="">
          <p:pic>
            <p:nvPicPr>
              <p:cNvPr id="2" name="Ink 1">
                <a:extLst>
                  <a:ext uri="{FF2B5EF4-FFF2-40B4-BE49-F238E27FC236}">
                    <a16:creationId xmlns:a16="http://schemas.microsoft.com/office/drawing/2014/main" id="{D49E8C6D-0C32-92D6-9A64-46F06D58BE2C}"/>
                  </a:ext>
                </a:extLst>
              </p:cNvPr>
              <p:cNvPicPr/>
              <p:nvPr/>
            </p:nvPicPr>
            <p:blipFill>
              <a:blip r:embed="rId5"/>
              <a:stretch>
                <a:fillRect/>
              </a:stretch>
            </p:blipFill>
            <p:spPr>
              <a:xfrm>
                <a:off x="787320" y="910800"/>
                <a:ext cx="7254360" cy="3142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311700" y="15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layers of CNN architecture</a:t>
            </a:r>
            <a:endParaRPr/>
          </a:p>
        </p:txBody>
      </p:sp>
      <p:pic>
        <p:nvPicPr>
          <p:cNvPr id="345" name="Google Shape;345;p49"/>
          <p:cNvPicPr preferRelativeResize="0"/>
          <p:nvPr/>
        </p:nvPicPr>
        <p:blipFill>
          <a:blip r:embed="rId3">
            <a:alphaModFix/>
          </a:blip>
          <a:stretch>
            <a:fillRect/>
          </a:stretch>
        </p:blipFill>
        <p:spPr>
          <a:xfrm>
            <a:off x="152400" y="1109100"/>
            <a:ext cx="8839200" cy="2986312"/>
          </a:xfrm>
          <a:prstGeom prst="rect">
            <a:avLst/>
          </a:prstGeom>
          <a:noFill/>
          <a:ln>
            <a:noFill/>
          </a:ln>
        </p:spPr>
      </p:pic>
      <p:sp>
        <p:nvSpPr>
          <p:cNvPr id="346" name="Google Shape;346;p49"/>
          <p:cNvSpPr/>
          <p:nvPr/>
        </p:nvSpPr>
        <p:spPr>
          <a:xfrm>
            <a:off x="6638150" y="3337975"/>
            <a:ext cx="2097300" cy="321600"/>
          </a:xfrm>
          <a:prstGeom prst="roundRect">
            <a:avLst>
              <a:gd name="adj" fmla="val 16667"/>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9"/>
          <p:cNvSpPr/>
          <p:nvPr/>
        </p:nvSpPr>
        <p:spPr>
          <a:xfrm>
            <a:off x="7683900" y="3706675"/>
            <a:ext cx="151200" cy="274200"/>
          </a:xfrm>
          <a:prstGeom prst="upArrow">
            <a:avLst>
              <a:gd name="adj1" fmla="val 50000"/>
              <a:gd name="adj2" fmla="val 50000"/>
            </a:avLst>
          </a:prstGeom>
          <a:solidFill>
            <a:srgbClr val="FF00FF"/>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6CA6D90-3D95-FFC0-85B3-7AE46D727DC2}"/>
                  </a:ext>
                </a:extLst>
              </p14:cNvPr>
              <p14:cNvContentPartPr/>
              <p14:nvPr/>
            </p14:nvContentPartPr>
            <p14:xfrm>
              <a:off x="1837800" y="2960640"/>
              <a:ext cx="3388320" cy="739800"/>
            </p14:xfrm>
          </p:contentPart>
        </mc:Choice>
        <mc:Fallback xmlns="">
          <p:pic>
            <p:nvPicPr>
              <p:cNvPr id="2" name="Ink 1">
                <a:extLst>
                  <a:ext uri="{FF2B5EF4-FFF2-40B4-BE49-F238E27FC236}">
                    <a16:creationId xmlns:a16="http://schemas.microsoft.com/office/drawing/2014/main" id="{D6CA6D90-3D95-FFC0-85B3-7AE46D727DC2}"/>
                  </a:ext>
                </a:extLst>
              </p:cNvPr>
              <p:cNvPicPr/>
              <p:nvPr/>
            </p:nvPicPr>
            <p:blipFill>
              <a:blip r:embed="rId5"/>
              <a:stretch>
                <a:fillRect/>
              </a:stretch>
            </p:blipFill>
            <p:spPr>
              <a:xfrm>
                <a:off x="1828440" y="2951280"/>
                <a:ext cx="3407040" cy="7585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p:nvPr/>
        </p:nvSpPr>
        <p:spPr>
          <a:xfrm>
            <a:off x="3697200" y="1994200"/>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666666"/>
                </a:solidFill>
              </a:rPr>
              <a:t>FC layer</a:t>
            </a:r>
            <a:endParaRPr sz="1900" b="1">
              <a:solidFill>
                <a:srgbClr val="666666"/>
              </a:solidFill>
            </a:endParaRPr>
          </a:p>
        </p:txBody>
      </p:sp>
      <p:sp>
        <p:nvSpPr>
          <p:cNvPr id="353" name="Google Shape;353;p50"/>
          <p:cNvSpPr txBox="1">
            <a:spLocks noGrp="1"/>
          </p:cNvSpPr>
          <p:nvPr>
            <p:ph type="title"/>
          </p:nvPr>
        </p:nvSpPr>
        <p:spPr>
          <a:xfrm>
            <a:off x="224625" y="67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Flattening, fully connected (FC) layer and softmax </a:t>
            </a:r>
            <a:endParaRPr/>
          </a:p>
        </p:txBody>
      </p:sp>
      <p:sp>
        <p:nvSpPr>
          <p:cNvPr id="354" name="Google Shape;354;p50"/>
          <p:cNvSpPr/>
          <p:nvPr/>
        </p:nvSpPr>
        <p:spPr>
          <a:xfrm>
            <a:off x="-1709175" y="1488793"/>
            <a:ext cx="1933800" cy="30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0"/>
          <p:cNvSpPr/>
          <p:nvPr/>
        </p:nvSpPr>
        <p:spPr>
          <a:xfrm>
            <a:off x="7259348" y="884200"/>
            <a:ext cx="1818600" cy="30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0"/>
          <p:cNvSpPr txBox="1"/>
          <p:nvPr/>
        </p:nvSpPr>
        <p:spPr>
          <a:xfrm>
            <a:off x="1635900" y="5427775"/>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57" name="Google Shape;357;p50"/>
          <p:cNvPicPr preferRelativeResize="0"/>
          <p:nvPr/>
        </p:nvPicPr>
        <p:blipFill>
          <a:blip r:embed="rId3">
            <a:alphaModFix/>
          </a:blip>
          <a:stretch>
            <a:fillRect/>
          </a:stretch>
        </p:blipFill>
        <p:spPr>
          <a:xfrm>
            <a:off x="295705" y="678454"/>
            <a:ext cx="2781198" cy="3108121"/>
          </a:xfrm>
          <a:prstGeom prst="rect">
            <a:avLst/>
          </a:prstGeom>
          <a:noFill/>
          <a:ln>
            <a:noFill/>
          </a:ln>
        </p:spPr>
      </p:pic>
      <p:sp>
        <p:nvSpPr>
          <p:cNvPr id="358" name="Google Shape;358;p50"/>
          <p:cNvSpPr/>
          <p:nvPr/>
        </p:nvSpPr>
        <p:spPr>
          <a:xfrm>
            <a:off x="2990694" y="1339976"/>
            <a:ext cx="237600" cy="2319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0"/>
          <p:cNvSpPr/>
          <p:nvPr/>
        </p:nvSpPr>
        <p:spPr>
          <a:xfrm>
            <a:off x="2990694" y="1737662"/>
            <a:ext cx="237600" cy="2319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0"/>
          <p:cNvSpPr/>
          <p:nvPr/>
        </p:nvSpPr>
        <p:spPr>
          <a:xfrm>
            <a:off x="2990694" y="2135347"/>
            <a:ext cx="237600" cy="2319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0"/>
          <p:cNvSpPr/>
          <p:nvPr/>
        </p:nvSpPr>
        <p:spPr>
          <a:xfrm>
            <a:off x="2990694" y="2533033"/>
            <a:ext cx="237600" cy="2319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0"/>
          <p:cNvSpPr/>
          <p:nvPr/>
        </p:nvSpPr>
        <p:spPr>
          <a:xfrm>
            <a:off x="2990694" y="2888268"/>
            <a:ext cx="237600" cy="2319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0"/>
          <p:cNvSpPr txBox="1"/>
          <p:nvPr/>
        </p:nvSpPr>
        <p:spPr>
          <a:xfrm>
            <a:off x="2525400" y="572813"/>
            <a:ext cx="12480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Class probabilities </a:t>
            </a:r>
            <a:endParaRPr/>
          </a:p>
        </p:txBody>
      </p:sp>
      <p:sp>
        <p:nvSpPr>
          <p:cNvPr id="364" name="Google Shape;364;p50"/>
          <p:cNvSpPr txBox="1"/>
          <p:nvPr/>
        </p:nvSpPr>
        <p:spPr>
          <a:xfrm>
            <a:off x="947850" y="3328388"/>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Fully connected</a:t>
            </a:r>
            <a:endParaRPr b="1"/>
          </a:p>
        </p:txBody>
      </p:sp>
      <p:sp>
        <p:nvSpPr>
          <p:cNvPr id="365" name="Google Shape;365;p50"/>
          <p:cNvSpPr txBox="1"/>
          <p:nvPr/>
        </p:nvSpPr>
        <p:spPr>
          <a:xfrm>
            <a:off x="2348600" y="3105925"/>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Softmax</a:t>
            </a:r>
            <a:endParaRPr b="1"/>
          </a:p>
        </p:txBody>
      </p:sp>
      <p:sp>
        <p:nvSpPr>
          <p:cNvPr id="366" name="Google Shape;366;p50"/>
          <p:cNvSpPr txBox="1"/>
          <p:nvPr/>
        </p:nvSpPr>
        <p:spPr>
          <a:xfrm>
            <a:off x="3697200" y="2352600"/>
            <a:ext cx="5976300" cy="635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Multilayer perceptron.</a:t>
            </a:r>
            <a:endParaRPr sz="1700"/>
          </a:p>
          <a:p>
            <a:pPr marL="457200" lvl="0" indent="-336550" algn="l" rtl="0">
              <a:spcBef>
                <a:spcPts val="0"/>
              </a:spcBef>
              <a:spcAft>
                <a:spcPts val="0"/>
              </a:spcAft>
              <a:buSzPts val="1700"/>
              <a:buAutoNum type="arabicPeriod"/>
            </a:pPr>
            <a:r>
              <a:rPr lang="en" sz="1700"/>
              <a:t>Generally used in final layers to classify the object.</a:t>
            </a:r>
            <a:endParaRPr sz="1700"/>
          </a:p>
          <a:p>
            <a:pPr marL="457200" lvl="0" indent="-336550" algn="l" rtl="0">
              <a:spcBef>
                <a:spcPts val="0"/>
              </a:spcBef>
              <a:spcAft>
                <a:spcPts val="0"/>
              </a:spcAft>
              <a:buSzPts val="1700"/>
              <a:buAutoNum type="arabicPeriod"/>
            </a:pPr>
            <a:r>
              <a:rPr lang="en" sz="1700"/>
              <a:t>Role of a classifier.</a:t>
            </a:r>
            <a:endParaRPr sz="1700"/>
          </a:p>
        </p:txBody>
      </p:sp>
      <p:sp>
        <p:nvSpPr>
          <p:cNvPr id="367" name="Google Shape;367;p50"/>
          <p:cNvSpPr txBox="1"/>
          <p:nvPr/>
        </p:nvSpPr>
        <p:spPr>
          <a:xfrm>
            <a:off x="3697200" y="3442000"/>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666666"/>
                </a:solidFill>
              </a:rPr>
              <a:t>Softmax layer</a:t>
            </a:r>
            <a:endParaRPr sz="1900" b="1">
              <a:solidFill>
                <a:srgbClr val="666666"/>
              </a:solidFill>
            </a:endParaRPr>
          </a:p>
        </p:txBody>
      </p:sp>
      <p:sp>
        <p:nvSpPr>
          <p:cNvPr id="368" name="Google Shape;368;p50"/>
          <p:cNvSpPr txBox="1"/>
          <p:nvPr/>
        </p:nvSpPr>
        <p:spPr>
          <a:xfrm>
            <a:off x="3697200" y="3800400"/>
            <a:ext cx="5976300" cy="635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Normalize output as discrete class probabilities.</a:t>
            </a:r>
            <a:endParaRPr sz="1700"/>
          </a:p>
        </p:txBody>
      </p:sp>
      <p:pic>
        <p:nvPicPr>
          <p:cNvPr id="369" name="Google Shape;369;p50"/>
          <p:cNvPicPr preferRelativeResize="0"/>
          <p:nvPr/>
        </p:nvPicPr>
        <p:blipFill>
          <a:blip r:embed="rId4">
            <a:alphaModFix/>
          </a:blip>
          <a:stretch>
            <a:fillRect/>
          </a:stretch>
        </p:blipFill>
        <p:spPr>
          <a:xfrm>
            <a:off x="5201400" y="4226600"/>
            <a:ext cx="1890075" cy="838850"/>
          </a:xfrm>
          <a:prstGeom prst="rect">
            <a:avLst/>
          </a:prstGeom>
          <a:noFill/>
          <a:ln>
            <a:noFill/>
          </a:ln>
        </p:spPr>
      </p:pic>
      <p:pic>
        <p:nvPicPr>
          <p:cNvPr id="370" name="Google Shape;370;p50"/>
          <p:cNvPicPr preferRelativeResize="0"/>
          <p:nvPr/>
        </p:nvPicPr>
        <p:blipFill>
          <a:blip r:embed="rId5">
            <a:alphaModFix/>
          </a:blip>
          <a:stretch>
            <a:fillRect/>
          </a:stretch>
        </p:blipFill>
        <p:spPr>
          <a:xfrm>
            <a:off x="2317300" y="1119575"/>
            <a:ext cx="295275" cy="180975"/>
          </a:xfrm>
          <a:prstGeom prst="rect">
            <a:avLst/>
          </a:prstGeom>
          <a:noFill/>
          <a:ln>
            <a:noFill/>
          </a:ln>
        </p:spPr>
      </p:pic>
      <p:pic>
        <p:nvPicPr>
          <p:cNvPr id="371" name="Google Shape;371;p50"/>
          <p:cNvPicPr preferRelativeResize="0"/>
          <p:nvPr/>
        </p:nvPicPr>
        <p:blipFill>
          <a:blip r:embed="rId6">
            <a:alphaModFix/>
          </a:blip>
          <a:stretch>
            <a:fillRect/>
          </a:stretch>
        </p:blipFill>
        <p:spPr>
          <a:xfrm>
            <a:off x="2985675" y="1139500"/>
            <a:ext cx="247650" cy="180975"/>
          </a:xfrm>
          <a:prstGeom prst="rect">
            <a:avLst/>
          </a:prstGeom>
          <a:noFill/>
          <a:ln>
            <a:noFill/>
          </a:ln>
        </p:spPr>
      </p:pic>
      <p:sp>
        <p:nvSpPr>
          <p:cNvPr id="372" name="Google Shape;372;p50"/>
          <p:cNvSpPr txBox="1"/>
          <p:nvPr/>
        </p:nvSpPr>
        <p:spPr>
          <a:xfrm>
            <a:off x="3697200" y="775000"/>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666666"/>
                </a:solidFill>
              </a:rPr>
              <a:t>Flattening</a:t>
            </a:r>
            <a:endParaRPr sz="1900" b="1">
              <a:solidFill>
                <a:srgbClr val="666666"/>
              </a:solidFill>
            </a:endParaRPr>
          </a:p>
        </p:txBody>
      </p:sp>
      <p:sp>
        <p:nvSpPr>
          <p:cNvPr id="373" name="Google Shape;373;p50"/>
          <p:cNvSpPr txBox="1"/>
          <p:nvPr/>
        </p:nvSpPr>
        <p:spPr>
          <a:xfrm>
            <a:off x="3697200" y="1133400"/>
            <a:ext cx="5607600" cy="635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Vectorization (converting </a:t>
            </a:r>
            <a:r>
              <a:rPr lang="en" sz="1700" b="1" i="1"/>
              <a:t>M X N X D</a:t>
            </a:r>
            <a:r>
              <a:rPr lang="en" sz="1700"/>
              <a:t> tensor to a </a:t>
            </a:r>
            <a:r>
              <a:rPr lang="en" sz="1700" b="1" i="1"/>
              <a:t>MND X 1</a:t>
            </a:r>
            <a:r>
              <a:rPr lang="en" sz="1700"/>
              <a:t> vector).</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title"/>
          </p:nvPr>
        </p:nvSpPr>
        <p:spPr>
          <a:xfrm>
            <a:off x="224625" y="67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CNN Example</a:t>
            </a:r>
            <a:endParaRPr/>
          </a:p>
        </p:txBody>
      </p:sp>
      <p:sp>
        <p:nvSpPr>
          <p:cNvPr id="379" name="Google Shape;379;p51"/>
          <p:cNvSpPr/>
          <p:nvPr/>
        </p:nvSpPr>
        <p:spPr>
          <a:xfrm>
            <a:off x="-1709175" y="1488793"/>
            <a:ext cx="1933800" cy="30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1"/>
          <p:cNvSpPr txBox="1"/>
          <p:nvPr/>
        </p:nvSpPr>
        <p:spPr>
          <a:xfrm>
            <a:off x="1635900" y="5427775"/>
            <a:ext cx="54468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81" name="Google Shape;381;p51"/>
          <p:cNvPicPr preferRelativeResize="0"/>
          <p:nvPr/>
        </p:nvPicPr>
        <p:blipFill>
          <a:blip r:embed="rId3">
            <a:alphaModFix/>
          </a:blip>
          <a:stretch>
            <a:fillRect/>
          </a:stretch>
        </p:blipFill>
        <p:spPr>
          <a:xfrm>
            <a:off x="264713" y="745750"/>
            <a:ext cx="8614574" cy="4125386"/>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6CA1AB3-FAD5-4DDF-FCC7-722CC0433FCD}"/>
                  </a:ext>
                </a:extLst>
              </p14:cNvPr>
              <p14:cNvContentPartPr/>
              <p14:nvPr/>
            </p14:nvContentPartPr>
            <p14:xfrm>
              <a:off x="2507760" y="2234160"/>
              <a:ext cx="49320" cy="1022400"/>
            </p14:xfrm>
          </p:contentPart>
        </mc:Choice>
        <mc:Fallback xmlns="">
          <p:pic>
            <p:nvPicPr>
              <p:cNvPr id="2" name="Ink 1">
                <a:extLst>
                  <a:ext uri="{FF2B5EF4-FFF2-40B4-BE49-F238E27FC236}">
                    <a16:creationId xmlns:a16="http://schemas.microsoft.com/office/drawing/2014/main" id="{06CA1AB3-FAD5-4DDF-FCC7-722CC0433FCD}"/>
                  </a:ext>
                </a:extLst>
              </p:cNvPr>
              <p:cNvPicPr/>
              <p:nvPr/>
            </p:nvPicPr>
            <p:blipFill>
              <a:blip r:embed="rId5"/>
              <a:stretch>
                <a:fillRect/>
              </a:stretch>
            </p:blipFill>
            <p:spPr>
              <a:xfrm>
                <a:off x="2498400" y="2224800"/>
                <a:ext cx="68040" cy="104112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rgbClr val="000000"/>
                </a:solidFill>
              </a:rPr>
              <a:t>Basics of CNN:</a:t>
            </a:r>
            <a:endParaRPr sz="4500">
              <a:solidFill>
                <a:srgbClr val="000000"/>
              </a:solidFill>
            </a:endParaRPr>
          </a:p>
        </p:txBody>
      </p:sp>
      <p:sp>
        <p:nvSpPr>
          <p:cNvPr id="387" name="Google Shape;38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Advantage of CNN over MLP</a:t>
            </a:r>
            <a:endParaRPr/>
          </a:p>
          <a:p>
            <a:pPr marL="914400" lvl="1" indent="-317500" algn="l" rtl="0">
              <a:lnSpc>
                <a:spcPct val="100000"/>
              </a:lnSpc>
              <a:spcBef>
                <a:spcPts val="0"/>
              </a:spcBef>
              <a:spcAft>
                <a:spcPts val="0"/>
              </a:spcAft>
              <a:buSzPts val="1400"/>
              <a:buChar char="➢"/>
            </a:pPr>
            <a:r>
              <a:rPr lang="en"/>
              <a:t>Local connectivity</a:t>
            </a:r>
            <a:endParaRPr/>
          </a:p>
          <a:p>
            <a:pPr marL="914400" lvl="1" indent="-317500" algn="l" rtl="0">
              <a:lnSpc>
                <a:spcPct val="100000"/>
              </a:lnSpc>
              <a:spcBef>
                <a:spcPts val="0"/>
              </a:spcBef>
              <a:spcAft>
                <a:spcPts val="0"/>
              </a:spcAft>
              <a:buSzPts val="1400"/>
              <a:buChar char="➢"/>
            </a:pPr>
            <a:r>
              <a:rPr lang="en"/>
              <a:t>Parameter sharing</a:t>
            </a:r>
            <a:endParaRPr/>
          </a:p>
          <a:p>
            <a:pPr marL="914400" lvl="1" indent="-317500" algn="l" rtl="0">
              <a:lnSpc>
                <a:spcPct val="100000"/>
              </a:lnSpc>
              <a:spcBef>
                <a:spcPts val="0"/>
              </a:spcBef>
              <a:spcAft>
                <a:spcPts val="0"/>
              </a:spcAft>
              <a:buSzPts val="1400"/>
              <a:buChar char="➢"/>
            </a:pPr>
            <a:r>
              <a:rPr lang="en"/>
              <a:t>Efficient runtime and storage</a:t>
            </a:r>
            <a:endParaRPr/>
          </a:p>
          <a:p>
            <a:pPr marL="9144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Different layers in CNN</a:t>
            </a:r>
            <a:endParaRPr/>
          </a:p>
          <a:p>
            <a:pPr marL="914400" lvl="1" indent="-317500" algn="l" rtl="0">
              <a:lnSpc>
                <a:spcPct val="100000"/>
              </a:lnSpc>
              <a:spcBef>
                <a:spcPts val="0"/>
              </a:spcBef>
              <a:spcAft>
                <a:spcPts val="0"/>
              </a:spcAft>
              <a:buSzPts val="1400"/>
              <a:buChar char="➢"/>
            </a:pPr>
            <a:r>
              <a:rPr lang="en"/>
              <a:t>Convolutional layer</a:t>
            </a:r>
            <a:endParaRPr/>
          </a:p>
          <a:p>
            <a:pPr marL="914400" lvl="1" indent="-317500" algn="l" rtl="0">
              <a:lnSpc>
                <a:spcPct val="100000"/>
              </a:lnSpc>
              <a:spcBef>
                <a:spcPts val="0"/>
              </a:spcBef>
              <a:spcAft>
                <a:spcPts val="0"/>
              </a:spcAft>
              <a:buSzPts val="1400"/>
              <a:buChar char="➢"/>
            </a:pPr>
            <a:r>
              <a:rPr lang="en"/>
              <a:t>ReLU</a:t>
            </a:r>
            <a:endParaRPr/>
          </a:p>
          <a:p>
            <a:pPr marL="914400" lvl="1" indent="-317500" algn="l" rtl="0">
              <a:lnSpc>
                <a:spcPct val="100000"/>
              </a:lnSpc>
              <a:spcBef>
                <a:spcPts val="0"/>
              </a:spcBef>
              <a:spcAft>
                <a:spcPts val="0"/>
              </a:spcAft>
              <a:buSzPts val="1400"/>
              <a:buChar char="➢"/>
            </a:pPr>
            <a:r>
              <a:rPr lang="en"/>
              <a:t>Pooling</a:t>
            </a:r>
            <a:endParaRPr/>
          </a:p>
          <a:p>
            <a:pPr marL="914400" lvl="1" indent="-317500" algn="l" rtl="0">
              <a:lnSpc>
                <a:spcPct val="100000"/>
              </a:lnSpc>
              <a:spcBef>
                <a:spcPts val="0"/>
              </a:spcBef>
              <a:spcAft>
                <a:spcPts val="0"/>
              </a:spcAft>
              <a:buSzPts val="1400"/>
              <a:buChar char="➢"/>
            </a:pPr>
            <a:r>
              <a:rPr lang="en"/>
              <a:t>Fully connected layer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3"/>
          <p:cNvSpPr txBox="1"/>
          <p:nvPr/>
        </p:nvSpPr>
        <p:spPr>
          <a:xfrm>
            <a:off x="3117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CNNs over fully connected</a:t>
            </a:r>
            <a:endParaRPr>
              <a:solidFill>
                <a:srgbClr val="999999"/>
              </a:solidFill>
              <a:latin typeface="Calibri"/>
              <a:ea typeface="Calibri"/>
              <a:cs typeface="Calibri"/>
              <a:sym typeface="Calibri"/>
            </a:endParaRPr>
          </a:p>
          <a:p>
            <a:pPr marL="457200" lvl="0"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Different layers in CNN</a:t>
            </a:r>
            <a:endParaRPr>
              <a:solidFill>
                <a:srgbClr val="999999"/>
              </a:solidFill>
              <a:latin typeface="Calibri"/>
              <a:ea typeface="Calibri"/>
              <a:cs typeface="Calibri"/>
              <a:sym typeface="Calibri"/>
            </a:endParaRPr>
          </a:p>
          <a:p>
            <a:pPr marL="914400" lvl="1"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Convolutional layer</a:t>
            </a:r>
            <a:endParaRPr>
              <a:solidFill>
                <a:srgbClr val="999999"/>
              </a:solidFill>
              <a:latin typeface="Calibri"/>
              <a:ea typeface="Calibri"/>
              <a:cs typeface="Calibri"/>
              <a:sym typeface="Calibri"/>
            </a:endParaRPr>
          </a:p>
          <a:p>
            <a:pPr marL="914400" lvl="1"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RelU</a:t>
            </a:r>
            <a:endParaRPr>
              <a:solidFill>
                <a:srgbClr val="999999"/>
              </a:solidFill>
              <a:latin typeface="Calibri"/>
              <a:ea typeface="Calibri"/>
              <a:cs typeface="Calibri"/>
              <a:sym typeface="Calibri"/>
            </a:endParaRPr>
          </a:p>
          <a:p>
            <a:pPr marL="914400" lvl="1"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Pooling layer</a:t>
            </a:r>
            <a:endParaRPr>
              <a:solidFill>
                <a:srgbClr val="999999"/>
              </a:solidFill>
              <a:latin typeface="Calibri"/>
              <a:ea typeface="Calibri"/>
              <a:cs typeface="Calibri"/>
              <a:sym typeface="Calibri"/>
            </a:endParaRPr>
          </a:p>
          <a:p>
            <a:pPr marL="914400" lvl="1" indent="-317500" algn="l" rtl="0">
              <a:spcBef>
                <a:spcPts val="0"/>
              </a:spcBef>
              <a:spcAft>
                <a:spcPts val="0"/>
              </a:spcAft>
              <a:buClr>
                <a:srgbClr val="999999"/>
              </a:buClr>
              <a:buSzPts val="1400"/>
              <a:buFont typeface="Calibri"/>
              <a:buChar char="❏"/>
            </a:pPr>
            <a:r>
              <a:rPr lang="en">
                <a:solidFill>
                  <a:srgbClr val="999999"/>
                </a:solidFill>
                <a:latin typeface="Calibri"/>
                <a:ea typeface="Calibri"/>
                <a:cs typeface="Calibri"/>
                <a:sym typeface="Calibri"/>
              </a:rPr>
              <a:t>Fully connected layer</a:t>
            </a:r>
            <a:endParaRPr>
              <a:solidFill>
                <a:srgbClr val="999999"/>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93" name="Google Shape;393;p53"/>
          <p:cNvSpPr txBox="1"/>
          <p:nvPr/>
        </p:nvSpPr>
        <p:spPr>
          <a:xfrm rot="735">
            <a:off x="358975" y="1753775"/>
            <a:ext cx="14037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EA9999"/>
                </a:solidFill>
                <a:latin typeface="Calibri"/>
                <a:ea typeface="Calibri"/>
                <a:cs typeface="Calibri"/>
                <a:sym typeface="Calibri"/>
              </a:rPr>
              <a:t>Introduction</a:t>
            </a:r>
            <a:endParaRPr sz="1800" b="1">
              <a:solidFill>
                <a:srgbClr val="EA9999"/>
              </a:solidFill>
              <a:latin typeface="Calibri"/>
              <a:ea typeface="Calibri"/>
              <a:cs typeface="Calibri"/>
              <a:sym typeface="Calibri"/>
            </a:endParaRPr>
          </a:p>
        </p:txBody>
      </p:sp>
      <p:sp>
        <p:nvSpPr>
          <p:cNvPr id="394" name="Google Shape;394;p53"/>
          <p:cNvSpPr txBox="1"/>
          <p:nvPr/>
        </p:nvSpPr>
        <p:spPr>
          <a:xfrm rot="695">
            <a:off x="3635575" y="1753925"/>
            <a:ext cx="29676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State of the art architectures</a:t>
            </a:r>
            <a:endParaRPr sz="1800" b="1">
              <a:solidFill>
                <a:srgbClr val="FF0000"/>
              </a:solidFill>
              <a:latin typeface="Calibri"/>
              <a:ea typeface="Calibri"/>
              <a:cs typeface="Calibri"/>
              <a:sym typeface="Calibri"/>
            </a:endParaRPr>
          </a:p>
        </p:txBody>
      </p:sp>
      <p:sp>
        <p:nvSpPr>
          <p:cNvPr id="395" name="Google Shape;395;p53"/>
          <p:cNvSpPr txBox="1"/>
          <p:nvPr/>
        </p:nvSpPr>
        <p:spPr>
          <a:xfrm>
            <a:off x="35883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AlexNet</a:t>
            </a: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VGG Net </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GoogLeNet (inception module)</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ResNets (Residual module) CVPR’ 17 best paper</a:t>
            </a:r>
            <a:endParaRPr dirty="0">
              <a:solidFill>
                <a:schemeClr val="dk1"/>
              </a:solidFill>
              <a:latin typeface="Calibri"/>
              <a:ea typeface="Calibri"/>
              <a:cs typeface="Calibri"/>
              <a:sym typeface="Calibri"/>
            </a:endParaRPr>
          </a:p>
        </p:txBody>
      </p:sp>
      <p:sp>
        <p:nvSpPr>
          <p:cNvPr id="396" name="Google Shape;39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Convolutional Neural Networks (CNNs)</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311700" y="2133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a:t>CNN Architectures</a:t>
            </a:r>
            <a:endParaRPr sz="4600"/>
          </a:p>
        </p:txBody>
      </p:sp>
      <p:sp>
        <p:nvSpPr>
          <p:cNvPr id="402" name="Google Shape;402;p54"/>
          <p:cNvSpPr txBox="1"/>
          <p:nvPr/>
        </p:nvSpPr>
        <p:spPr>
          <a:xfrm>
            <a:off x="194725" y="4801050"/>
            <a:ext cx="7137900" cy="1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Slides taken from CS231n lecture slides</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 of following CNN architectures</a:t>
            </a:r>
            <a:endParaRPr/>
          </a:p>
        </p:txBody>
      </p:sp>
      <p:sp>
        <p:nvSpPr>
          <p:cNvPr id="408" name="Google Shape;408;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LeNet</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AlexNet</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VGG</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GoogLeNet</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ResNet</a:t>
            </a:r>
            <a:endParaRPr sz="2400">
              <a:solidFill>
                <a:srgbClr val="000000"/>
              </a:solidFill>
            </a:endParaRPr>
          </a:p>
          <a:p>
            <a:pPr marL="0" lvl="0" indent="0" algn="l" rtl="0">
              <a:spcBef>
                <a:spcPts val="1600"/>
              </a:spcBef>
              <a:spcAft>
                <a:spcPts val="1600"/>
              </a:spcAft>
              <a:buNone/>
            </a:pPr>
            <a:r>
              <a:rPr lang="en" sz="2400">
                <a:solidFill>
                  <a:srgbClr val="000000"/>
                </a:solidFill>
              </a:rPr>
              <a:t> </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p:nvPr/>
        </p:nvSpPr>
        <p:spPr>
          <a:xfrm rot="631">
            <a:off x="282775" y="1144475"/>
            <a:ext cx="48996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alibri"/>
                <a:ea typeface="Calibri"/>
                <a:cs typeface="Calibri"/>
                <a:sym typeface="Calibri"/>
              </a:rPr>
              <a:t>What we will learn about CNNs?</a:t>
            </a:r>
            <a:endParaRPr sz="1800" b="1">
              <a:solidFill>
                <a:srgbClr val="CC0000"/>
              </a:solidFill>
              <a:latin typeface="Calibri"/>
              <a:ea typeface="Calibri"/>
              <a:cs typeface="Calibri"/>
              <a:sym typeface="Calibri"/>
            </a:endParaRPr>
          </a:p>
        </p:txBody>
      </p:sp>
      <p:sp>
        <p:nvSpPr>
          <p:cNvPr id="123" name="Google Shape;123;p27"/>
          <p:cNvSpPr txBox="1"/>
          <p:nvPr/>
        </p:nvSpPr>
        <p:spPr>
          <a:xfrm>
            <a:off x="3117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CNNs over fully connected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Different layers in CNN</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Convolutional layer</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RelU</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Pooling layer</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Fully connected layer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24" name="Google Shape;124;p27"/>
          <p:cNvSpPr txBox="1"/>
          <p:nvPr/>
        </p:nvSpPr>
        <p:spPr>
          <a:xfrm rot="735">
            <a:off x="358975" y="1753775"/>
            <a:ext cx="14037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Introduction</a:t>
            </a:r>
            <a:endParaRPr sz="1800" b="1">
              <a:solidFill>
                <a:srgbClr val="FF0000"/>
              </a:solidFill>
              <a:latin typeface="Calibri"/>
              <a:ea typeface="Calibri"/>
              <a:cs typeface="Calibri"/>
              <a:sym typeface="Calibri"/>
            </a:endParaRPr>
          </a:p>
        </p:txBody>
      </p:sp>
      <p:sp>
        <p:nvSpPr>
          <p:cNvPr id="125" name="Google Shape;125;p27"/>
          <p:cNvSpPr txBox="1"/>
          <p:nvPr/>
        </p:nvSpPr>
        <p:spPr>
          <a:xfrm rot="695">
            <a:off x="3635575" y="1753925"/>
            <a:ext cx="29676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State of the art architectures</a:t>
            </a:r>
            <a:endParaRPr sz="1800" b="1">
              <a:solidFill>
                <a:srgbClr val="FF0000"/>
              </a:solidFill>
              <a:latin typeface="Calibri"/>
              <a:ea typeface="Calibri"/>
              <a:cs typeface="Calibri"/>
              <a:sym typeface="Calibri"/>
            </a:endParaRPr>
          </a:p>
        </p:txBody>
      </p:sp>
      <p:sp>
        <p:nvSpPr>
          <p:cNvPr id="126" name="Google Shape;126;p27"/>
          <p:cNvSpPr txBox="1"/>
          <p:nvPr/>
        </p:nvSpPr>
        <p:spPr>
          <a:xfrm>
            <a:off x="35883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AlexNet and VGG Net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GoogLeNet (inception module)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ResNets (Residual module) CVPR’ 17 best paper</a:t>
            </a:r>
            <a:endParaRPr>
              <a:solidFill>
                <a:schemeClr val="dk1"/>
              </a:solidFill>
              <a:latin typeface="Calibri"/>
              <a:ea typeface="Calibri"/>
              <a:cs typeface="Calibri"/>
              <a:sym typeface="Calibri"/>
            </a:endParaRPr>
          </a:p>
        </p:txBody>
      </p:sp>
      <p:sp>
        <p:nvSpPr>
          <p:cNvPr id="127" name="Google Shape;12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Convolutional Neural Networks (CNNs)</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5" name="Google Shape;415;p56"/>
          <p:cNvPicPr preferRelativeResize="0"/>
          <p:nvPr/>
        </p:nvPicPr>
        <p:blipFill>
          <a:blip r:embed="rId3">
            <a:alphaModFix/>
          </a:blip>
          <a:stretch>
            <a:fillRect/>
          </a:stretch>
        </p:blipFill>
        <p:spPr>
          <a:xfrm>
            <a:off x="0" y="-194310"/>
            <a:ext cx="9144000" cy="4617720"/>
          </a:xfrm>
          <a:prstGeom prst="rect">
            <a:avLst/>
          </a:prstGeom>
          <a:noFill/>
          <a:ln>
            <a:noFill/>
          </a:ln>
        </p:spPr>
      </p:pic>
      <p:pic>
        <p:nvPicPr>
          <p:cNvPr id="416" name="Google Shape;416;p56"/>
          <p:cNvPicPr preferRelativeResize="0"/>
          <p:nvPr/>
        </p:nvPicPr>
        <p:blipFill>
          <a:blip r:embed="rId4">
            <a:alphaModFix/>
          </a:blip>
          <a:stretch>
            <a:fillRect/>
          </a:stretch>
        </p:blipFill>
        <p:spPr>
          <a:xfrm>
            <a:off x="6019800" y="3219450"/>
            <a:ext cx="3048000" cy="19050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ADAF8C01-CECB-6A7B-2EA9-98B8A229BEDC}"/>
                  </a:ext>
                </a:extLst>
              </p14:cNvPr>
              <p14:cNvContentPartPr/>
              <p14:nvPr/>
            </p14:nvContentPartPr>
            <p14:xfrm>
              <a:off x="1781640" y="2190600"/>
              <a:ext cx="6334560" cy="2220120"/>
            </p14:xfrm>
          </p:contentPart>
        </mc:Choice>
        <mc:Fallback xmlns="">
          <p:pic>
            <p:nvPicPr>
              <p:cNvPr id="2" name="Ink 1">
                <a:extLst>
                  <a:ext uri="{FF2B5EF4-FFF2-40B4-BE49-F238E27FC236}">
                    <a16:creationId xmlns:a16="http://schemas.microsoft.com/office/drawing/2014/main" id="{ADAF8C01-CECB-6A7B-2EA9-98B8A229BEDC}"/>
                  </a:ext>
                </a:extLst>
              </p:cNvPr>
              <p:cNvPicPr/>
              <p:nvPr/>
            </p:nvPicPr>
            <p:blipFill>
              <a:blip r:embed="rId6"/>
              <a:stretch>
                <a:fillRect/>
              </a:stretch>
            </p:blipFill>
            <p:spPr>
              <a:xfrm>
                <a:off x="1772280" y="2181240"/>
                <a:ext cx="6353280" cy="22388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3" name="Google Shape;423;p57"/>
          <p:cNvPicPr preferRelativeResize="0"/>
          <p:nvPr/>
        </p:nvPicPr>
        <p:blipFill>
          <a:blip r:embed="rId3">
            <a:alphaModFix/>
          </a:blip>
          <a:stretch>
            <a:fillRect/>
          </a:stretch>
        </p:blipFill>
        <p:spPr>
          <a:xfrm>
            <a:off x="0" y="262890"/>
            <a:ext cx="9144000" cy="4617720"/>
          </a:xfrm>
          <a:prstGeom prst="rect">
            <a:avLst/>
          </a:prstGeom>
          <a:noFill/>
          <a:ln>
            <a:noFill/>
          </a:ln>
        </p:spPr>
      </p:pic>
      <p:pic>
        <p:nvPicPr>
          <p:cNvPr id="424" name="Google Shape;424;p57"/>
          <p:cNvPicPr preferRelativeResize="0"/>
          <p:nvPr/>
        </p:nvPicPr>
        <p:blipFill>
          <a:blip r:embed="rId4">
            <a:alphaModFix/>
          </a:blip>
          <a:stretch>
            <a:fillRect/>
          </a:stretch>
        </p:blipFill>
        <p:spPr>
          <a:xfrm>
            <a:off x="3606050" y="2262875"/>
            <a:ext cx="5504700" cy="277990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DEC8AAB-1A7C-6568-C3D7-AC2F9755931D}"/>
                  </a:ext>
                </a:extLst>
              </p14:cNvPr>
              <p14:cNvContentPartPr/>
              <p14:nvPr/>
            </p14:nvContentPartPr>
            <p14:xfrm>
              <a:off x="186120" y="613440"/>
              <a:ext cx="8243640" cy="4311000"/>
            </p14:xfrm>
          </p:contentPart>
        </mc:Choice>
        <mc:Fallback xmlns="">
          <p:pic>
            <p:nvPicPr>
              <p:cNvPr id="2" name="Ink 1">
                <a:extLst>
                  <a:ext uri="{FF2B5EF4-FFF2-40B4-BE49-F238E27FC236}">
                    <a16:creationId xmlns:a16="http://schemas.microsoft.com/office/drawing/2014/main" id="{3DEC8AAB-1A7C-6568-C3D7-AC2F9755931D}"/>
                  </a:ext>
                </a:extLst>
              </p:cNvPr>
              <p:cNvPicPr/>
              <p:nvPr/>
            </p:nvPicPr>
            <p:blipFill>
              <a:blip r:embed="rId6"/>
              <a:stretch>
                <a:fillRect/>
              </a:stretch>
            </p:blipFill>
            <p:spPr>
              <a:xfrm>
                <a:off x="176760" y="604080"/>
                <a:ext cx="8262360" cy="432972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1" name="Google Shape;431;p58"/>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C14064B-FE6E-F509-38ED-6FEA95F07B39}"/>
                  </a:ext>
                </a:extLst>
              </p14:cNvPr>
              <p14:cNvContentPartPr/>
              <p14:nvPr/>
            </p14:nvContentPartPr>
            <p14:xfrm>
              <a:off x="29160" y="950400"/>
              <a:ext cx="8603640" cy="3871080"/>
            </p14:xfrm>
          </p:contentPart>
        </mc:Choice>
        <mc:Fallback xmlns="">
          <p:pic>
            <p:nvPicPr>
              <p:cNvPr id="2" name="Ink 1">
                <a:extLst>
                  <a:ext uri="{FF2B5EF4-FFF2-40B4-BE49-F238E27FC236}">
                    <a16:creationId xmlns:a16="http://schemas.microsoft.com/office/drawing/2014/main" id="{9C14064B-FE6E-F509-38ED-6FEA95F07B39}"/>
                  </a:ext>
                </a:extLst>
              </p:cNvPr>
              <p:cNvPicPr/>
              <p:nvPr/>
            </p:nvPicPr>
            <p:blipFill>
              <a:blip r:embed="rId5"/>
              <a:stretch>
                <a:fillRect/>
              </a:stretch>
            </p:blipFill>
            <p:spPr>
              <a:xfrm>
                <a:off x="19800" y="941040"/>
                <a:ext cx="8622360" cy="388980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8" name="Google Shape;438;p59"/>
          <p:cNvPicPr preferRelativeResize="0"/>
          <p:nvPr/>
        </p:nvPicPr>
        <p:blipFill>
          <a:blip r:embed="rId3">
            <a:alphaModFix/>
          </a:blip>
          <a:stretch>
            <a:fillRect/>
          </a:stretch>
        </p:blipFill>
        <p:spPr>
          <a:xfrm>
            <a:off x="0" y="257565"/>
            <a:ext cx="9144000" cy="46177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 on Alexnet</a:t>
            </a:r>
            <a:endParaRPr dirty="0"/>
          </a:p>
        </p:txBody>
      </p:sp>
      <p:sp>
        <p:nvSpPr>
          <p:cNvPr id="444" name="Google Shape;44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Notice the use of filters of size 11x11 in the initial layer. </a:t>
            </a:r>
            <a:endParaRPr dirty="0"/>
          </a:p>
          <a:p>
            <a:pPr marL="457200" lvl="0" indent="-342900" algn="l" rtl="0">
              <a:spcBef>
                <a:spcPts val="0"/>
              </a:spcBef>
              <a:spcAft>
                <a:spcPts val="0"/>
              </a:spcAft>
              <a:buSzPts val="1800"/>
              <a:buChar char="-"/>
            </a:pPr>
            <a:r>
              <a:rPr lang="en" dirty="0"/>
              <a:t>It increases the number of parameters that need to be trained</a:t>
            </a:r>
            <a:endParaRPr dirty="0"/>
          </a:p>
          <a:p>
            <a:pPr marL="457200" lvl="0" indent="-342900" algn="l" rtl="0">
              <a:spcBef>
                <a:spcPts val="0"/>
              </a:spcBef>
              <a:spcAft>
                <a:spcPts val="0"/>
              </a:spcAft>
              <a:buSzPts val="1800"/>
              <a:buChar char="-"/>
            </a:pPr>
            <a:r>
              <a:rPr lang="en" dirty="0"/>
              <a:t>Recent CNNs use cascade of small filters of size 3*3 or 5*5.</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40B3846-7708-5208-83F4-3069A5C53401}"/>
                  </a:ext>
                </a:extLst>
              </p14:cNvPr>
              <p14:cNvContentPartPr/>
              <p14:nvPr/>
            </p14:nvContentPartPr>
            <p14:xfrm>
              <a:off x="3961800" y="1152720"/>
              <a:ext cx="2747520" cy="1082880"/>
            </p14:xfrm>
          </p:contentPart>
        </mc:Choice>
        <mc:Fallback xmlns="">
          <p:pic>
            <p:nvPicPr>
              <p:cNvPr id="2" name="Ink 1">
                <a:extLst>
                  <a:ext uri="{FF2B5EF4-FFF2-40B4-BE49-F238E27FC236}">
                    <a16:creationId xmlns:a16="http://schemas.microsoft.com/office/drawing/2014/main" id="{A40B3846-7708-5208-83F4-3069A5C53401}"/>
                  </a:ext>
                </a:extLst>
              </p:cNvPr>
              <p:cNvPicPr/>
              <p:nvPr/>
            </p:nvPicPr>
            <p:blipFill>
              <a:blip r:embed="rId4"/>
              <a:stretch>
                <a:fillRect/>
              </a:stretch>
            </p:blipFill>
            <p:spPr>
              <a:xfrm>
                <a:off x="3952440" y="1143360"/>
                <a:ext cx="2766240" cy="11016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1" name="Google Shape;451;p61"/>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C730A24-54F1-DA42-C1E9-84F95FB52694}"/>
                  </a:ext>
                </a:extLst>
              </p14:cNvPr>
              <p14:cNvContentPartPr/>
              <p14:nvPr/>
            </p14:nvContentPartPr>
            <p14:xfrm>
              <a:off x="3403080" y="4464360"/>
              <a:ext cx="446760" cy="276840"/>
            </p14:xfrm>
          </p:contentPart>
        </mc:Choice>
        <mc:Fallback xmlns="">
          <p:pic>
            <p:nvPicPr>
              <p:cNvPr id="2" name="Ink 1">
                <a:extLst>
                  <a:ext uri="{FF2B5EF4-FFF2-40B4-BE49-F238E27FC236}">
                    <a16:creationId xmlns:a16="http://schemas.microsoft.com/office/drawing/2014/main" id="{8C730A24-54F1-DA42-C1E9-84F95FB52694}"/>
                  </a:ext>
                </a:extLst>
              </p:cNvPr>
              <p:cNvPicPr/>
              <p:nvPr/>
            </p:nvPicPr>
            <p:blipFill>
              <a:blip r:embed="rId5"/>
              <a:stretch>
                <a:fillRect/>
              </a:stretch>
            </p:blipFill>
            <p:spPr>
              <a:xfrm>
                <a:off x="3393720" y="4455000"/>
                <a:ext cx="465480" cy="2955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8" name="Google Shape;458;p62"/>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3611C25-01B6-5912-19B4-60ADA9DF0D4E}"/>
                  </a:ext>
                </a:extLst>
              </p14:cNvPr>
              <p14:cNvContentPartPr/>
              <p14:nvPr/>
            </p14:nvContentPartPr>
            <p14:xfrm>
              <a:off x="800280" y="2266560"/>
              <a:ext cx="6421680" cy="2383560"/>
            </p14:xfrm>
          </p:contentPart>
        </mc:Choice>
        <mc:Fallback xmlns="">
          <p:pic>
            <p:nvPicPr>
              <p:cNvPr id="2" name="Ink 1">
                <a:extLst>
                  <a:ext uri="{FF2B5EF4-FFF2-40B4-BE49-F238E27FC236}">
                    <a16:creationId xmlns:a16="http://schemas.microsoft.com/office/drawing/2014/main" id="{C3611C25-01B6-5912-19B4-60ADA9DF0D4E}"/>
                  </a:ext>
                </a:extLst>
              </p:cNvPr>
              <p:cNvPicPr/>
              <p:nvPr/>
            </p:nvPicPr>
            <p:blipFill>
              <a:blip r:embed="rId5"/>
              <a:stretch>
                <a:fillRect/>
              </a:stretch>
            </p:blipFill>
            <p:spPr>
              <a:xfrm>
                <a:off x="790920" y="2257200"/>
                <a:ext cx="6440400" cy="24022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5" name="Google Shape;465;p63"/>
          <p:cNvPicPr preferRelativeResize="0"/>
          <p:nvPr/>
        </p:nvPicPr>
        <p:blipFill rotWithShape="1">
          <a:blip r:embed="rId3">
            <a:alphaModFix/>
          </a:blip>
          <a:srcRect r="51267"/>
          <a:stretch/>
        </p:blipFill>
        <p:spPr>
          <a:xfrm>
            <a:off x="0" y="295175"/>
            <a:ext cx="4456223" cy="4617701"/>
          </a:xfrm>
          <a:prstGeom prst="rect">
            <a:avLst/>
          </a:prstGeom>
          <a:noFill/>
          <a:ln>
            <a:noFill/>
          </a:ln>
        </p:spPr>
      </p:pic>
      <p:pic>
        <p:nvPicPr>
          <p:cNvPr id="466" name="Google Shape;466;p63"/>
          <p:cNvPicPr preferRelativeResize="0"/>
          <p:nvPr/>
        </p:nvPicPr>
        <p:blipFill rotWithShape="1">
          <a:blip r:embed="rId4">
            <a:alphaModFix/>
          </a:blip>
          <a:srcRect r="51126"/>
          <a:stretch/>
        </p:blipFill>
        <p:spPr>
          <a:xfrm>
            <a:off x="5334000" y="-12175"/>
            <a:ext cx="3087780" cy="2517250"/>
          </a:xfrm>
          <a:prstGeom prst="rect">
            <a:avLst/>
          </a:prstGeom>
          <a:noFill/>
          <a:ln>
            <a:noFill/>
          </a:ln>
        </p:spPr>
      </p:pic>
      <p:pic>
        <p:nvPicPr>
          <p:cNvPr id="467" name="Google Shape;467;p63"/>
          <p:cNvPicPr preferRelativeResize="0"/>
          <p:nvPr/>
        </p:nvPicPr>
        <p:blipFill rotWithShape="1">
          <a:blip r:embed="rId4">
            <a:alphaModFix/>
          </a:blip>
          <a:srcRect l="51126"/>
          <a:stretch/>
        </p:blipFill>
        <p:spPr>
          <a:xfrm>
            <a:off x="5568750" y="2566000"/>
            <a:ext cx="3196725" cy="260607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A0EDE50-4AF9-A1A1-466F-E7AF012C8709}"/>
                  </a:ext>
                </a:extLst>
              </p14:cNvPr>
              <p14:cNvContentPartPr/>
              <p14:nvPr/>
            </p14:nvContentPartPr>
            <p14:xfrm>
              <a:off x="6376680" y="641160"/>
              <a:ext cx="1954800" cy="3922920"/>
            </p14:xfrm>
          </p:contentPart>
        </mc:Choice>
        <mc:Fallback xmlns="">
          <p:pic>
            <p:nvPicPr>
              <p:cNvPr id="2" name="Ink 1">
                <a:extLst>
                  <a:ext uri="{FF2B5EF4-FFF2-40B4-BE49-F238E27FC236}">
                    <a16:creationId xmlns:a16="http://schemas.microsoft.com/office/drawing/2014/main" id="{6A0EDE50-4AF9-A1A1-466F-E7AF012C8709}"/>
                  </a:ext>
                </a:extLst>
              </p:cNvPr>
              <p:cNvPicPr/>
              <p:nvPr/>
            </p:nvPicPr>
            <p:blipFill>
              <a:blip r:embed="rId6"/>
              <a:stretch>
                <a:fillRect/>
              </a:stretch>
            </p:blipFill>
            <p:spPr>
              <a:xfrm>
                <a:off x="6367320" y="631800"/>
                <a:ext cx="1973520" cy="39416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74" name="Google Shape;474;p64"/>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C30DE44-0790-D2BC-6AF3-06120EC5A990}"/>
                  </a:ext>
                </a:extLst>
              </p14:cNvPr>
              <p14:cNvContentPartPr/>
              <p14:nvPr/>
            </p14:nvContentPartPr>
            <p14:xfrm>
              <a:off x="7920" y="346680"/>
              <a:ext cx="8448840" cy="4516560"/>
            </p14:xfrm>
          </p:contentPart>
        </mc:Choice>
        <mc:Fallback xmlns="">
          <p:pic>
            <p:nvPicPr>
              <p:cNvPr id="2" name="Ink 1">
                <a:extLst>
                  <a:ext uri="{FF2B5EF4-FFF2-40B4-BE49-F238E27FC236}">
                    <a16:creationId xmlns:a16="http://schemas.microsoft.com/office/drawing/2014/main" id="{3C30DE44-0790-D2BC-6AF3-06120EC5A990}"/>
                  </a:ext>
                </a:extLst>
              </p:cNvPr>
              <p:cNvPicPr/>
              <p:nvPr/>
            </p:nvPicPr>
            <p:blipFill>
              <a:blip r:embed="rId5"/>
              <a:stretch>
                <a:fillRect/>
              </a:stretch>
            </p:blipFill>
            <p:spPr>
              <a:xfrm>
                <a:off x="-1440" y="337320"/>
                <a:ext cx="8467560" cy="4535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9DE1D7D-6614-5549-F505-9C9FDC4DB8C4}"/>
                  </a:ext>
                </a:extLst>
              </p14:cNvPr>
              <p14:cNvContentPartPr/>
              <p14:nvPr/>
            </p14:nvContentPartPr>
            <p14:xfrm>
              <a:off x="996120" y="462600"/>
              <a:ext cx="5398560" cy="3495960"/>
            </p14:xfrm>
          </p:contentPart>
        </mc:Choice>
        <mc:Fallback>
          <p:pic>
            <p:nvPicPr>
              <p:cNvPr id="3" name="Ink 2">
                <a:extLst>
                  <a:ext uri="{FF2B5EF4-FFF2-40B4-BE49-F238E27FC236}">
                    <a16:creationId xmlns:a16="http://schemas.microsoft.com/office/drawing/2014/main" id="{D9DE1D7D-6614-5549-F505-9C9FDC4DB8C4}"/>
                  </a:ext>
                </a:extLst>
              </p:cNvPr>
              <p:cNvPicPr/>
              <p:nvPr/>
            </p:nvPicPr>
            <p:blipFill>
              <a:blip r:embed="rId7"/>
              <a:stretch>
                <a:fillRect/>
              </a:stretch>
            </p:blipFill>
            <p:spPr>
              <a:xfrm>
                <a:off x="986760" y="453240"/>
                <a:ext cx="5417280" cy="35146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1" name="Google Shape;481;p65"/>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198936C-221B-1C95-C21B-3CCC9D7CEF16}"/>
                  </a:ext>
                </a:extLst>
              </p14:cNvPr>
              <p14:cNvContentPartPr/>
              <p14:nvPr/>
            </p14:nvContentPartPr>
            <p14:xfrm>
              <a:off x="852840" y="1113840"/>
              <a:ext cx="5895000" cy="2982960"/>
            </p14:xfrm>
          </p:contentPart>
        </mc:Choice>
        <mc:Fallback xmlns="">
          <p:pic>
            <p:nvPicPr>
              <p:cNvPr id="2" name="Ink 1">
                <a:extLst>
                  <a:ext uri="{FF2B5EF4-FFF2-40B4-BE49-F238E27FC236}">
                    <a16:creationId xmlns:a16="http://schemas.microsoft.com/office/drawing/2014/main" id="{7198936C-221B-1C95-C21B-3CCC9D7CEF16}"/>
                  </a:ext>
                </a:extLst>
              </p:cNvPr>
              <p:cNvPicPr/>
              <p:nvPr/>
            </p:nvPicPr>
            <p:blipFill>
              <a:blip r:embed="rId5"/>
              <a:stretch>
                <a:fillRect/>
              </a:stretch>
            </p:blipFill>
            <p:spPr>
              <a:xfrm>
                <a:off x="843480" y="1104480"/>
                <a:ext cx="5913720" cy="3001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311700" y="52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CNNs over Multi-layer neural networks (MLNN) </a:t>
            </a:r>
            <a:endParaRPr/>
          </a:p>
        </p:txBody>
      </p:sp>
      <p:pic>
        <p:nvPicPr>
          <p:cNvPr id="133" name="Google Shape;133;p28"/>
          <p:cNvPicPr preferRelativeResize="0"/>
          <p:nvPr/>
        </p:nvPicPr>
        <p:blipFill>
          <a:blip r:embed="rId3">
            <a:alphaModFix/>
          </a:blip>
          <a:stretch>
            <a:fillRect/>
          </a:stretch>
        </p:blipFill>
        <p:spPr>
          <a:xfrm>
            <a:off x="604775" y="719825"/>
            <a:ext cx="6486050" cy="2707925"/>
          </a:xfrm>
          <a:prstGeom prst="rect">
            <a:avLst/>
          </a:prstGeom>
          <a:noFill/>
          <a:ln>
            <a:noFill/>
          </a:ln>
        </p:spPr>
      </p:pic>
      <p:sp>
        <p:nvSpPr>
          <p:cNvPr id="134" name="Google Shape;134;p28"/>
          <p:cNvSpPr txBox="1"/>
          <p:nvPr/>
        </p:nvSpPr>
        <p:spPr>
          <a:xfrm>
            <a:off x="1911925" y="3374325"/>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rPr>
              <a:t>Multi-layer neural network</a:t>
            </a:r>
            <a:endParaRPr>
              <a:solidFill>
                <a:srgbClr val="434343"/>
              </a:solidFill>
            </a:endParaRPr>
          </a:p>
        </p:txBody>
      </p:sp>
      <p:sp>
        <p:nvSpPr>
          <p:cNvPr id="135" name="Google Shape;135;p28"/>
          <p:cNvSpPr txBox="1"/>
          <p:nvPr/>
        </p:nvSpPr>
        <p:spPr>
          <a:xfrm>
            <a:off x="678575" y="4061150"/>
            <a:ext cx="8192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CNNs are </a:t>
            </a:r>
            <a:r>
              <a:rPr lang="en" sz="2000" b="1"/>
              <a:t>multi-layer neural network with two constraints</a:t>
            </a:r>
            <a:r>
              <a:rPr lang="en" sz="2000"/>
              <a:t>:</a:t>
            </a:r>
            <a:endParaRPr sz="2000"/>
          </a:p>
          <a:p>
            <a:pPr marL="457200" lvl="0" indent="-355600" algn="l" rtl="0">
              <a:spcBef>
                <a:spcPts val="0"/>
              </a:spcBef>
              <a:spcAft>
                <a:spcPts val="0"/>
              </a:spcAft>
              <a:buClr>
                <a:srgbClr val="434343"/>
              </a:buClr>
              <a:buSzPts val="2000"/>
              <a:buAutoNum type="arabicPeriod"/>
            </a:pPr>
            <a:r>
              <a:rPr lang="en" sz="2000">
                <a:solidFill>
                  <a:srgbClr val="434343"/>
                </a:solidFill>
              </a:rPr>
              <a:t>Local connectivity</a:t>
            </a:r>
            <a:endParaRPr sz="2000">
              <a:solidFill>
                <a:srgbClr val="434343"/>
              </a:solidFill>
            </a:endParaRPr>
          </a:p>
          <a:p>
            <a:pPr marL="457200" lvl="0" indent="-355600" algn="l" rtl="0">
              <a:spcBef>
                <a:spcPts val="0"/>
              </a:spcBef>
              <a:spcAft>
                <a:spcPts val="0"/>
              </a:spcAft>
              <a:buClr>
                <a:srgbClr val="434343"/>
              </a:buClr>
              <a:buSzPts val="2000"/>
              <a:buAutoNum type="arabicPeriod"/>
            </a:pPr>
            <a:r>
              <a:rPr lang="en" sz="2000">
                <a:solidFill>
                  <a:srgbClr val="434343"/>
                </a:solidFill>
              </a:rPr>
              <a:t>Parameter sharing</a:t>
            </a:r>
            <a:endParaRPr sz="2000">
              <a:solidFill>
                <a:srgbClr val="434343"/>
              </a:solidFill>
            </a:endParaRPr>
          </a:p>
        </p:txBody>
      </p:sp>
      <p:pic>
        <p:nvPicPr>
          <p:cNvPr id="136" name="Google Shape;136;p28"/>
          <p:cNvPicPr preferRelativeResize="0"/>
          <p:nvPr/>
        </p:nvPicPr>
        <p:blipFill>
          <a:blip r:embed="rId4">
            <a:alphaModFix/>
          </a:blip>
          <a:stretch>
            <a:fillRect/>
          </a:stretch>
        </p:blipFill>
        <p:spPr>
          <a:xfrm>
            <a:off x="6499175" y="2631275"/>
            <a:ext cx="2526401" cy="1378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8" name="Google Shape;488;p66"/>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95" name="Google Shape;495;p67"/>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BF31B25-972D-AE2C-ACB6-5A49BF92F0C4}"/>
                  </a:ext>
                </a:extLst>
              </p14:cNvPr>
              <p14:cNvContentPartPr/>
              <p14:nvPr/>
            </p14:nvContentPartPr>
            <p14:xfrm>
              <a:off x="919440" y="2982600"/>
              <a:ext cx="6885360" cy="927360"/>
            </p14:xfrm>
          </p:contentPart>
        </mc:Choice>
        <mc:Fallback>
          <p:pic>
            <p:nvPicPr>
              <p:cNvPr id="2" name="Ink 1">
                <a:extLst>
                  <a:ext uri="{FF2B5EF4-FFF2-40B4-BE49-F238E27FC236}">
                    <a16:creationId xmlns:a16="http://schemas.microsoft.com/office/drawing/2014/main" id="{8BF31B25-972D-AE2C-ACB6-5A49BF92F0C4}"/>
                  </a:ext>
                </a:extLst>
              </p:cNvPr>
              <p:cNvPicPr/>
              <p:nvPr/>
            </p:nvPicPr>
            <p:blipFill>
              <a:blip r:embed="rId5"/>
              <a:stretch>
                <a:fillRect/>
              </a:stretch>
            </p:blipFill>
            <p:spPr>
              <a:xfrm>
                <a:off x="910080" y="2973240"/>
                <a:ext cx="6904080" cy="9460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02" name="Google Shape;502;p68"/>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E184A6E-76B3-3238-96E1-B039677C6605}"/>
                  </a:ext>
                </a:extLst>
              </p14:cNvPr>
              <p14:cNvContentPartPr/>
              <p14:nvPr/>
            </p14:nvContentPartPr>
            <p14:xfrm>
              <a:off x="3473640" y="1697760"/>
              <a:ext cx="3195000" cy="2003760"/>
            </p14:xfrm>
          </p:contentPart>
        </mc:Choice>
        <mc:Fallback>
          <p:pic>
            <p:nvPicPr>
              <p:cNvPr id="2" name="Ink 1">
                <a:extLst>
                  <a:ext uri="{FF2B5EF4-FFF2-40B4-BE49-F238E27FC236}">
                    <a16:creationId xmlns:a16="http://schemas.microsoft.com/office/drawing/2014/main" id="{AE184A6E-76B3-3238-96E1-B039677C6605}"/>
                  </a:ext>
                </a:extLst>
              </p:cNvPr>
              <p:cNvPicPr/>
              <p:nvPr/>
            </p:nvPicPr>
            <p:blipFill>
              <a:blip r:embed="rId5"/>
              <a:stretch>
                <a:fillRect/>
              </a:stretch>
            </p:blipFill>
            <p:spPr>
              <a:xfrm>
                <a:off x="3464280" y="1688400"/>
                <a:ext cx="3213720" cy="202248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09" name="Google Shape;509;p69"/>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CB96879-F007-497C-34A7-40EFF49CA798}"/>
                  </a:ext>
                </a:extLst>
              </p14:cNvPr>
              <p14:cNvContentPartPr/>
              <p14:nvPr/>
            </p14:nvContentPartPr>
            <p14:xfrm>
              <a:off x="432000" y="2088720"/>
              <a:ext cx="7622640" cy="898920"/>
            </p14:xfrm>
          </p:contentPart>
        </mc:Choice>
        <mc:Fallback>
          <p:pic>
            <p:nvPicPr>
              <p:cNvPr id="2" name="Ink 1">
                <a:extLst>
                  <a:ext uri="{FF2B5EF4-FFF2-40B4-BE49-F238E27FC236}">
                    <a16:creationId xmlns:a16="http://schemas.microsoft.com/office/drawing/2014/main" id="{5CB96879-F007-497C-34A7-40EFF49CA798}"/>
                  </a:ext>
                </a:extLst>
              </p:cNvPr>
              <p:cNvPicPr/>
              <p:nvPr/>
            </p:nvPicPr>
            <p:blipFill>
              <a:blip r:embed="rId5"/>
              <a:stretch>
                <a:fillRect/>
              </a:stretch>
            </p:blipFill>
            <p:spPr>
              <a:xfrm>
                <a:off x="422640" y="2079360"/>
                <a:ext cx="7641360" cy="9176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1x1 Convolutions</a:t>
            </a:r>
            <a:endParaRPr/>
          </a:p>
        </p:txBody>
      </p:sp>
      <p:sp>
        <p:nvSpPr>
          <p:cNvPr id="515" name="Google Shape;51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16" name="Google Shape;516;p70"/>
          <p:cNvPicPr preferRelativeResize="0"/>
          <p:nvPr/>
        </p:nvPicPr>
        <p:blipFill rotWithShape="1">
          <a:blip r:embed="rId3">
            <a:alphaModFix/>
          </a:blip>
          <a:srcRect t="16345"/>
          <a:stretch/>
        </p:blipFill>
        <p:spPr>
          <a:xfrm>
            <a:off x="0" y="1017727"/>
            <a:ext cx="9144000" cy="386287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8D4D4B8-8CFB-FE72-0215-125EF6116A31}"/>
                  </a:ext>
                </a:extLst>
              </p14:cNvPr>
              <p14:cNvContentPartPr/>
              <p14:nvPr/>
            </p14:nvContentPartPr>
            <p14:xfrm>
              <a:off x="599400" y="2192040"/>
              <a:ext cx="6859080" cy="2307240"/>
            </p14:xfrm>
          </p:contentPart>
        </mc:Choice>
        <mc:Fallback>
          <p:pic>
            <p:nvPicPr>
              <p:cNvPr id="2" name="Ink 1">
                <a:extLst>
                  <a:ext uri="{FF2B5EF4-FFF2-40B4-BE49-F238E27FC236}">
                    <a16:creationId xmlns:a16="http://schemas.microsoft.com/office/drawing/2014/main" id="{58D4D4B8-8CFB-FE72-0215-125EF6116A31}"/>
                  </a:ext>
                </a:extLst>
              </p:cNvPr>
              <p:cNvPicPr/>
              <p:nvPr/>
            </p:nvPicPr>
            <p:blipFill>
              <a:blip r:embed="rId5"/>
              <a:stretch>
                <a:fillRect/>
              </a:stretch>
            </p:blipFill>
            <p:spPr>
              <a:xfrm>
                <a:off x="590040" y="2182680"/>
                <a:ext cx="6877800" cy="232596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1x1 Convolutions</a:t>
            </a:r>
            <a:endParaRPr/>
          </a:p>
        </p:txBody>
      </p:sp>
      <p:sp>
        <p:nvSpPr>
          <p:cNvPr id="522" name="Google Shape;522;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23" name="Google Shape;523;p71"/>
          <p:cNvPicPr preferRelativeResize="0"/>
          <p:nvPr/>
        </p:nvPicPr>
        <p:blipFill rotWithShape="1">
          <a:blip r:embed="rId3">
            <a:alphaModFix/>
          </a:blip>
          <a:srcRect t="19263"/>
          <a:stretch/>
        </p:blipFill>
        <p:spPr>
          <a:xfrm>
            <a:off x="0" y="1152477"/>
            <a:ext cx="9144000" cy="3728123"/>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E6C7C19-F119-5624-C293-4583B2D09A91}"/>
                  </a:ext>
                </a:extLst>
              </p14:cNvPr>
              <p14:cNvContentPartPr/>
              <p14:nvPr/>
            </p14:nvContentPartPr>
            <p14:xfrm>
              <a:off x="673560" y="2360880"/>
              <a:ext cx="1234440" cy="91440"/>
            </p14:xfrm>
          </p:contentPart>
        </mc:Choice>
        <mc:Fallback>
          <p:pic>
            <p:nvPicPr>
              <p:cNvPr id="2" name="Ink 1">
                <a:extLst>
                  <a:ext uri="{FF2B5EF4-FFF2-40B4-BE49-F238E27FC236}">
                    <a16:creationId xmlns:a16="http://schemas.microsoft.com/office/drawing/2014/main" id="{BE6C7C19-F119-5624-C293-4583B2D09A91}"/>
                  </a:ext>
                </a:extLst>
              </p:cNvPr>
              <p:cNvPicPr/>
              <p:nvPr/>
            </p:nvPicPr>
            <p:blipFill>
              <a:blip r:embed="rId5"/>
              <a:stretch>
                <a:fillRect/>
              </a:stretch>
            </p:blipFill>
            <p:spPr>
              <a:xfrm>
                <a:off x="664200" y="2351520"/>
                <a:ext cx="1253160" cy="11016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30" name="Google Shape;530;p72"/>
          <p:cNvPicPr preferRelativeResize="0"/>
          <p:nvPr/>
        </p:nvPicPr>
        <p:blipFill>
          <a:blip r:embed="rId3">
            <a:alphaModFix/>
          </a:blip>
          <a:stretch>
            <a:fillRect/>
          </a:stretch>
        </p:blipFill>
        <p:spPr>
          <a:xfrm>
            <a:off x="0" y="3390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38CED4E-E024-C9B8-3469-8A2AF5558CBC}"/>
                  </a:ext>
                </a:extLst>
              </p14:cNvPr>
              <p14:cNvContentPartPr/>
              <p14:nvPr/>
            </p14:nvContentPartPr>
            <p14:xfrm>
              <a:off x="187920" y="2012040"/>
              <a:ext cx="3963240" cy="1330200"/>
            </p14:xfrm>
          </p:contentPart>
        </mc:Choice>
        <mc:Fallback>
          <p:pic>
            <p:nvPicPr>
              <p:cNvPr id="2" name="Ink 1">
                <a:extLst>
                  <a:ext uri="{FF2B5EF4-FFF2-40B4-BE49-F238E27FC236}">
                    <a16:creationId xmlns:a16="http://schemas.microsoft.com/office/drawing/2014/main" id="{F38CED4E-E024-C9B8-3469-8A2AF5558CBC}"/>
                  </a:ext>
                </a:extLst>
              </p:cNvPr>
              <p:cNvPicPr/>
              <p:nvPr/>
            </p:nvPicPr>
            <p:blipFill>
              <a:blip r:embed="rId5"/>
              <a:stretch>
                <a:fillRect/>
              </a:stretch>
            </p:blipFill>
            <p:spPr>
              <a:xfrm>
                <a:off x="178560" y="2002680"/>
                <a:ext cx="3981960" cy="134892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37" name="Google Shape;537;p73"/>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56C55A5-61AB-F447-C2D7-4B38ED1874A3}"/>
                  </a:ext>
                </a:extLst>
              </p14:cNvPr>
              <p14:cNvContentPartPr/>
              <p14:nvPr/>
            </p14:nvContentPartPr>
            <p14:xfrm>
              <a:off x="842760" y="2841840"/>
              <a:ext cx="3006720" cy="1366200"/>
            </p14:xfrm>
          </p:contentPart>
        </mc:Choice>
        <mc:Fallback>
          <p:pic>
            <p:nvPicPr>
              <p:cNvPr id="2" name="Ink 1">
                <a:extLst>
                  <a:ext uri="{FF2B5EF4-FFF2-40B4-BE49-F238E27FC236}">
                    <a16:creationId xmlns:a16="http://schemas.microsoft.com/office/drawing/2014/main" id="{356C55A5-61AB-F447-C2D7-4B38ED1874A3}"/>
                  </a:ext>
                </a:extLst>
              </p:cNvPr>
              <p:cNvPicPr/>
              <p:nvPr/>
            </p:nvPicPr>
            <p:blipFill>
              <a:blip r:embed="rId5"/>
              <a:stretch>
                <a:fillRect/>
              </a:stretch>
            </p:blipFill>
            <p:spPr>
              <a:xfrm>
                <a:off x="833400" y="2832480"/>
                <a:ext cx="3025440" cy="138492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44" name="Google Shape;544;p74"/>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51" name="Google Shape;551;p75"/>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9"/>
          <p:cNvPicPr preferRelativeResize="0"/>
          <p:nvPr/>
        </p:nvPicPr>
        <p:blipFill>
          <a:blip r:embed="rId3">
            <a:alphaModFix/>
          </a:blip>
          <a:stretch>
            <a:fillRect/>
          </a:stretch>
        </p:blipFill>
        <p:spPr>
          <a:xfrm>
            <a:off x="5592250" y="764650"/>
            <a:ext cx="3752575" cy="2430425"/>
          </a:xfrm>
          <a:prstGeom prst="rect">
            <a:avLst/>
          </a:prstGeom>
          <a:noFill/>
          <a:ln>
            <a:noFill/>
          </a:ln>
        </p:spPr>
      </p:pic>
      <p:sp>
        <p:nvSpPr>
          <p:cNvPr id="142" name="Google Shape;142;p29"/>
          <p:cNvSpPr txBox="1">
            <a:spLocks noGrp="1"/>
          </p:cNvSpPr>
          <p:nvPr>
            <p:ph type="title"/>
          </p:nvPr>
        </p:nvSpPr>
        <p:spPr>
          <a:xfrm>
            <a:off x="253775"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Local connectivity (LC)</a:t>
            </a:r>
            <a:endParaRPr/>
          </a:p>
        </p:txBody>
      </p:sp>
      <p:pic>
        <p:nvPicPr>
          <p:cNvPr id="143" name="Google Shape;143;p29"/>
          <p:cNvPicPr preferRelativeResize="0"/>
          <p:nvPr/>
        </p:nvPicPr>
        <p:blipFill>
          <a:blip r:embed="rId4">
            <a:alphaModFix/>
          </a:blip>
          <a:stretch>
            <a:fillRect/>
          </a:stretch>
        </p:blipFill>
        <p:spPr>
          <a:xfrm>
            <a:off x="458575" y="764650"/>
            <a:ext cx="3495675" cy="2314575"/>
          </a:xfrm>
          <a:prstGeom prst="rect">
            <a:avLst/>
          </a:prstGeom>
          <a:noFill/>
          <a:ln>
            <a:noFill/>
          </a:ln>
        </p:spPr>
      </p:pic>
      <p:sp>
        <p:nvSpPr>
          <p:cNvPr id="144" name="Google Shape;144;p29"/>
          <p:cNvSpPr txBox="1"/>
          <p:nvPr/>
        </p:nvSpPr>
        <p:spPr>
          <a:xfrm>
            <a:off x="3962050" y="2638875"/>
            <a:ext cx="1953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Input layer (7 nodes)</a:t>
            </a:r>
            <a:endParaRPr>
              <a:solidFill>
                <a:srgbClr val="666666"/>
              </a:solidFill>
            </a:endParaRPr>
          </a:p>
        </p:txBody>
      </p:sp>
      <p:sp>
        <p:nvSpPr>
          <p:cNvPr id="145" name="Google Shape;145;p29"/>
          <p:cNvSpPr txBox="1"/>
          <p:nvPr/>
        </p:nvSpPr>
        <p:spPr>
          <a:xfrm>
            <a:off x="3809650" y="962475"/>
            <a:ext cx="20688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Hidden layer (3 nodes)</a:t>
            </a:r>
            <a:endParaRPr>
              <a:solidFill>
                <a:srgbClr val="666666"/>
              </a:solidFill>
            </a:endParaRPr>
          </a:p>
        </p:txBody>
      </p:sp>
      <p:sp>
        <p:nvSpPr>
          <p:cNvPr id="146" name="Google Shape;146;p29"/>
          <p:cNvSpPr txBox="1"/>
          <p:nvPr/>
        </p:nvSpPr>
        <p:spPr>
          <a:xfrm>
            <a:off x="708225" y="3079225"/>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MLNN </a:t>
            </a:r>
            <a:r>
              <a:rPr lang="en">
                <a:solidFill>
                  <a:srgbClr val="666666"/>
                </a:solidFill>
              </a:rPr>
              <a:t>( 7 X 3 = 21 parameters)</a:t>
            </a:r>
            <a:endParaRPr>
              <a:solidFill>
                <a:srgbClr val="666666"/>
              </a:solidFill>
            </a:endParaRPr>
          </a:p>
        </p:txBody>
      </p:sp>
      <p:sp>
        <p:nvSpPr>
          <p:cNvPr id="147" name="Google Shape;147;p29"/>
          <p:cNvSpPr txBox="1"/>
          <p:nvPr/>
        </p:nvSpPr>
        <p:spPr>
          <a:xfrm>
            <a:off x="5085338" y="3079225"/>
            <a:ext cx="4766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MLNN-LC </a:t>
            </a:r>
            <a:r>
              <a:rPr lang="en">
                <a:solidFill>
                  <a:srgbClr val="666666"/>
                </a:solidFill>
              </a:rPr>
              <a:t>( 3 X 3 = 9 parameters)</a:t>
            </a:r>
            <a:endParaRPr>
              <a:solidFill>
                <a:srgbClr val="666666"/>
              </a:solidFill>
            </a:endParaRPr>
          </a:p>
          <a:p>
            <a:pPr marL="0" lvl="0" indent="0" algn="ctr" rtl="0">
              <a:spcBef>
                <a:spcPts val="0"/>
              </a:spcBef>
              <a:spcAft>
                <a:spcPts val="0"/>
              </a:spcAft>
              <a:buNone/>
            </a:pPr>
            <a:r>
              <a:rPr lang="en" b="1"/>
              <a:t>2.3X runtime and storage efficient.</a:t>
            </a:r>
            <a:r>
              <a:rPr lang="en"/>
              <a:t> </a:t>
            </a:r>
            <a:endParaRPr/>
          </a:p>
        </p:txBody>
      </p:sp>
      <p:sp>
        <p:nvSpPr>
          <p:cNvPr id="148" name="Google Shape;148;p29"/>
          <p:cNvSpPr txBox="1"/>
          <p:nvPr/>
        </p:nvSpPr>
        <p:spPr>
          <a:xfrm>
            <a:off x="355825" y="3635425"/>
            <a:ext cx="88542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general for a level with </a:t>
            </a:r>
            <a:r>
              <a:rPr lang="en" i="1"/>
              <a:t>m</a:t>
            </a:r>
            <a:r>
              <a:rPr lang="en"/>
              <a:t> input and </a:t>
            </a:r>
            <a:r>
              <a:rPr lang="en" i="1"/>
              <a:t>n</a:t>
            </a:r>
            <a:r>
              <a:rPr lang="en"/>
              <a:t> output nodes and CNN-local connectivity of </a:t>
            </a:r>
            <a:r>
              <a:rPr lang="en" i="1"/>
              <a:t>k</a:t>
            </a:r>
            <a:r>
              <a:rPr lang="en"/>
              <a:t> nodes </a:t>
            </a:r>
            <a:r>
              <a:rPr lang="en" i="1"/>
              <a:t>(k&lt;m)</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MLNN</a:t>
            </a:r>
            <a:r>
              <a:rPr lang="en"/>
              <a:t> have</a:t>
            </a:r>
            <a:endParaRPr/>
          </a:p>
          <a:p>
            <a:pPr marL="457200" lvl="0" indent="-317500" algn="l" rtl="0">
              <a:spcBef>
                <a:spcPts val="0"/>
              </a:spcBef>
              <a:spcAft>
                <a:spcPts val="0"/>
              </a:spcAft>
              <a:buSzPts val="1400"/>
              <a:buAutoNum type="arabicPeriod"/>
            </a:pPr>
            <a:r>
              <a:rPr lang="en" i="1"/>
              <a:t>m x n </a:t>
            </a:r>
            <a:r>
              <a:rPr lang="en"/>
              <a:t>parameters to store.</a:t>
            </a:r>
            <a:endParaRPr/>
          </a:p>
          <a:p>
            <a:pPr marL="457200" lvl="0" indent="-317500" algn="l" rtl="0">
              <a:spcBef>
                <a:spcPts val="0"/>
              </a:spcBef>
              <a:spcAft>
                <a:spcPts val="0"/>
              </a:spcAft>
              <a:buSzPts val="1400"/>
              <a:buAutoNum type="arabicPeriod"/>
            </a:pPr>
            <a:r>
              <a:rPr lang="en"/>
              <a:t>O(</a:t>
            </a:r>
            <a:r>
              <a:rPr lang="en" i="1"/>
              <a:t>m x n</a:t>
            </a:r>
            <a:r>
              <a:rPr lang="en"/>
              <a:t>) runtime  </a:t>
            </a:r>
            <a:endParaRPr/>
          </a:p>
          <a:p>
            <a:pPr marL="0" lvl="0" indent="0" algn="l" rtl="0">
              <a:spcBef>
                <a:spcPts val="0"/>
              </a:spcBef>
              <a:spcAft>
                <a:spcPts val="0"/>
              </a:spcAft>
              <a:buNone/>
            </a:pPr>
            <a:endParaRPr/>
          </a:p>
        </p:txBody>
      </p:sp>
      <p:sp>
        <p:nvSpPr>
          <p:cNvPr id="149" name="Google Shape;149;p29"/>
          <p:cNvSpPr txBox="1"/>
          <p:nvPr/>
        </p:nvSpPr>
        <p:spPr>
          <a:xfrm>
            <a:off x="5812250" y="4119075"/>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MLNN-LC</a:t>
            </a:r>
            <a:r>
              <a:rPr lang="en"/>
              <a:t> have:</a:t>
            </a:r>
            <a:endParaRPr/>
          </a:p>
          <a:p>
            <a:pPr marL="457200" lvl="0" indent="-317500" algn="l" rtl="0">
              <a:spcBef>
                <a:spcPts val="0"/>
              </a:spcBef>
              <a:spcAft>
                <a:spcPts val="0"/>
              </a:spcAft>
              <a:buSzPts val="1400"/>
              <a:buAutoNum type="arabicPeriod"/>
            </a:pPr>
            <a:r>
              <a:rPr lang="en" i="1"/>
              <a:t> k x n </a:t>
            </a:r>
            <a:r>
              <a:rPr lang="en"/>
              <a:t>parameters to store.</a:t>
            </a:r>
            <a:endParaRPr/>
          </a:p>
          <a:p>
            <a:pPr marL="457200" lvl="0" indent="-317500" algn="l" rtl="0">
              <a:spcBef>
                <a:spcPts val="0"/>
              </a:spcBef>
              <a:spcAft>
                <a:spcPts val="0"/>
              </a:spcAft>
              <a:buSzPts val="1400"/>
              <a:buAutoNum type="arabicPeriod"/>
            </a:pPr>
            <a:r>
              <a:rPr lang="en"/>
              <a:t>O(</a:t>
            </a:r>
            <a:r>
              <a:rPr lang="en" i="1"/>
              <a:t>k x n</a:t>
            </a:r>
            <a:r>
              <a:rPr lang="en"/>
              <a:t>) runtime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58" name="Google Shape;558;p76"/>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65" name="Google Shape;565;p77"/>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72" name="Google Shape;572;p78"/>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5AA4DEF-71A4-1E9B-EBD2-90A8B9D71FA9}"/>
                  </a:ext>
                </a:extLst>
              </p14:cNvPr>
              <p14:cNvContentPartPr/>
              <p14:nvPr/>
            </p14:nvContentPartPr>
            <p14:xfrm>
              <a:off x="836640" y="1470240"/>
              <a:ext cx="3855960" cy="2680200"/>
            </p14:xfrm>
          </p:contentPart>
        </mc:Choice>
        <mc:Fallback>
          <p:pic>
            <p:nvPicPr>
              <p:cNvPr id="2" name="Ink 1">
                <a:extLst>
                  <a:ext uri="{FF2B5EF4-FFF2-40B4-BE49-F238E27FC236}">
                    <a16:creationId xmlns:a16="http://schemas.microsoft.com/office/drawing/2014/main" id="{C5AA4DEF-71A4-1E9B-EBD2-90A8B9D71FA9}"/>
                  </a:ext>
                </a:extLst>
              </p:cNvPr>
              <p:cNvPicPr/>
              <p:nvPr/>
            </p:nvPicPr>
            <p:blipFill>
              <a:blip r:embed="rId5"/>
              <a:stretch>
                <a:fillRect/>
              </a:stretch>
            </p:blipFill>
            <p:spPr>
              <a:xfrm>
                <a:off x="827280" y="1460880"/>
                <a:ext cx="3874680" cy="269892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79" name="Google Shape;579;p79"/>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86" name="Google Shape;586;p80"/>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E00C2FE-FC3E-1C36-B288-08BEB38B593A}"/>
                  </a:ext>
                </a:extLst>
              </p14:cNvPr>
              <p14:cNvContentPartPr/>
              <p14:nvPr/>
            </p14:nvContentPartPr>
            <p14:xfrm>
              <a:off x="112680" y="1436760"/>
              <a:ext cx="8588160" cy="2715840"/>
            </p14:xfrm>
          </p:contentPart>
        </mc:Choice>
        <mc:Fallback>
          <p:pic>
            <p:nvPicPr>
              <p:cNvPr id="2" name="Ink 1">
                <a:extLst>
                  <a:ext uri="{FF2B5EF4-FFF2-40B4-BE49-F238E27FC236}">
                    <a16:creationId xmlns:a16="http://schemas.microsoft.com/office/drawing/2014/main" id="{BE00C2FE-FC3E-1C36-B288-08BEB38B593A}"/>
                  </a:ext>
                </a:extLst>
              </p:cNvPr>
              <p:cNvPicPr/>
              <p:nvPr/>
            </p:nvPicPr>
            <p:blipFill>
              <a:blip r:embed="rId5"/>
              <a:stretch>
                <a:fillRect/>
              </a:stretch>
            </p:blipFill>
            <p:spPr>
              <a:xfrm>
                <a:off x="103320" y="1427400"/>
                <a:ext cx="8606880" cy="273456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93" name="Google Shape;593;p81"/>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E6523F4-9C17-7F7F-DE34-8D5982952424}"/>
                  </a:ext>
                </a:extLst>
              </p14:cNvPr>
              <p14:cNvContentPartPr/>
              <p14:nvPr/>
            </p14:nvContentPartPr>
            <p14:xfrm>
              <a:off x="171360" y="2169360"/>
              <a:ext cx="8691480" cy="794520"/>
            </p14:xfrm>
          </p:contentPart>
        </mc:Choice>
        <mc:Fallback>
          <p:pic>
            <p:nvPicPr>
              <p:cNvPr id="2" name="Ink 1">
                <a:extLst>
                  <a:ext uri="{FF2B5EF4-FFF2-40B4-BE49-F238E27FC236}">
                    <a16:creationId xmlns:a16="http://schemas.microsoft.com/office/drawing/2014/main" id="{3E6523F4-9C17-7F7F-DE34-8D5982952424}"/>
                  </a:ext>
                </a:extLst>
              </p:cNvPr>
              <p:cNvPicPr/>
              <p:nvPr/>
            </p:nvPicPr>
            <p:blipFill>
              <a:blip r:embed="rId5"/>
              <a:stretch>
                <a:fillRect/>
              </a:stretch>
            </p:blipFill>
            <p:spPr>
              <a:xfrm>
                <a:off x="162000" y="2160000"/>
                <a:ext cx="8710200" cy="81324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00" name="Google Shape;600;p82"/>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07" name="Google Shape;607;p83"/>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D338AD-0546-C4D5-8E4D-056FF8D5F5E5}"/>
                  </a:ext>
                </a:extLst>
              </p14:cNvPr>
              <p14:cNvContentPartPr/>
              <p14:nvPr/>
            </p14:nvContentPartPr>
            <p14:xfrm>
              <a:off x="420480" y="1767960"/>
              <a:ext cx="8376840" cy="2483280"/>
            </p14:xfrm>
          </p:contentPart>
        </mc:Choice>
        <mc:Fallback>
          <p:pic>
            <p:nvPicPr>
              <p:cNvPr id="2" name="Ink 1">
                <a:extLst>
                  <a:ext uri="{FF2B5EF4-FFF2-40B4-BE49-F238E27FC236}">
                    <a16:creationId xmlns:a16="http://schemas.microsoft.com/office/drawing/2014/main" id="{29D338AD-0546-C4D5-8E4D-056FF8D5F5E5}"/>
                  </a:ext>
                </a:extLst>
              </p:cNvPr>
              <p:cNvPicPr/>
              <p:nvPr/>
            </p:nvPicPr>
            <p:blipFill>
              <a:blip r:embed="rId5"/>
              <a:stretch>
                <a:fillRect/>
              </a:stretch>
            </p:blipFill>
            <p:spPr>
              <a:xfrm>
                <a:off x="411120" y="1758600"/>
                <a:ext cx="8395560" cy="250200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14" name="Google Shape;614;p84"/>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21" name="Google Shape;621;p85"/>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D19B4DE-A2BA-1097-07CC-17024F7E0C94}"/>
                  </a:ext>
                </a:extLst>
              </p14:cNvPr>
              <p14:cNvContentPartPr/>
              <p14:nvPr/>
            </p14:nvContentPartPr>
            <p14:xfrm>
              <a:off x="1053720" y="1451160"/>
              <a:ext cx="5303160" cy="3111840"/>
            </p14:xfrm>
          </p:contentPart>
        </mc:Choice>
        <mc:Fallback>
          <p:pic>
            <p:nvPicPr>
              <p:cNvPr id="2" name="Ink 1">
                <a:extLst>
                  <a:ext uri="{FF2B5EF4-FFF2-40B4-BE49-F238E27FC236}">
                    <a16:creationId xmlns:a16="http://schemas.microsoft.com/office/drawing/2014/main" id="{2D19B4DE-A2BA-1097-07CC-17024F7E0C94}"/>
                  </a:ext>
                </a:extLst>
              </p:cNvPr>
              <p:cNvPicPr/>
              <p:nvPr/>
            </p:nvPicPr>
            <p:blipFill>
              <a:blip r:embed="rId5"/>
              <a:stretch>
                <a:fillRect/>
              </a:stretch>
            </p:blipFill>
            <p:spPr>
              <a:xfrm>
                <a:off x="1044360" y="1441800"/>
                <a:ext cx="5321880" cy="31305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0"/>
          <p:cNvPicPr preferRelativeResize="0"/>
          <p:nvPr/>
        </p:nvPicPr>
        <p:blipFill>
          <a:blip r:embed="rId3">
            <a:alphaModFix/>
          </a:blip>
          <a:stretch>
            <a:fillRect/>
          </a:stretch>
        </p:blipFill>
        <p:spPr>
          <a:xfrm>
            <a:off x="3029875" y="601325"/>
            <a:ext cx="3131633" cy="2095975"/>
          </a:xfrm>
          <a:prstGeom prst="rect">
            <a:avLst/>
          </a:prstGeom>
          <a:noFill/>
          <a:ln>
            <a:noFill/>
          </a:ln>
        </p:spPr>
      </p:pic>
      <p:sp>
        <p:nvSpPr>
          <p:cNvPr id="155" name="Google Shape;155;p30"/>
          <p:cNvSpPr txBox="1">
            <a:spLocks noGrp="1"/>
          </p:cNvSpPr>
          <p:nvPr>
            <p:ph type="title"/>
          </p:nvPr>
        </p:nvSpPr>
        <p:spPr>
          <a:xfrm>
            <a:off x="253775"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Parameter sharing (PS)</a:t>
            </a:r>
            <a:endParaRPr/>
          </a:p>
        </p:txBody>
      </p:sp>
      <p:sp>
        <p:nvSpPr>
          <p:cNvPr id="156" name="Google Shape;156;p30"/>
          <p:cNvSpPr txBox="1"/>
          <p:nvPr/>
        </p:nvSpPr>
        <p:spPr>
          <a:xfrm>
            <a:off x="409275" y="2654900"/>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MLNN </a:t>
            </a:r>
            <a:r>
              <a:rPr lang="en">
                <a:solidFill>
                  <a:srgbClr val="666666"/>
                </a:solidFill>
              </a:rPr>
              <a:t>(21 parameters)</a:t>
            </a:r>
            <a:endParaRPr>
              <a:solidFill>
                <a:srgbClr val="666666"/>
              </a:solidFill>
            </a:endParaRPr>
          </a:p>
        </p:txBody>
      </p:sp>
      <p:sp>
        <p:nvSpPr>
          <p:cNvPr id="157" name="Google Shape;157;p30"/>
          <p:cNvSpPr txBox="1"/>
          <p:nvPr/>
        </p:nvSpPr>
        <p:spPr>
          <a:xfrm>
            <a:off x="2399713" y="2654900"/>
            <a:ext cx="4766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MLNN-LC </a:t>
            </a:r>
            <a:r>
              <a:rPr lang="en">
                <a:solidFill>
                  <a:srgbClr val="666666"/>
                </a:solidFill>
              </a:rPr>
              <a:t>( 3 X 3 = 9 parameters)</a:t>
            </a:r>
            <a:endParaRPr>
              <a:solidFill>
                <a:srgbClr val="666666"/>
              </a:solidFill>
            </a:endParaRPr>
          </a:p>
          <a:p>
            <a:pPr marL="0" lvl="0" indent="0" algn="ctr" rtl="0">
              <a:spcBef>
                <a:spcPts val="0"/>
              </a:spcBef>
              <a:spcAft>
                <a:spcPts val="0"/>
              </a:spcAft>
              <a:buNone/>
            </a:pPr>
            <a:r>
              <a:rPr lang="en" b="1"/>
              <a:t>2.3X runtime and storage efficient.</a:t>
            </a:r>
            <a:r>
              <a:rPr lang="en"/>
              <a:t> </a:t>
            </a:r>
            <a:endParaRPr/>
          </a:p>
        </p:txBody>
      </p:sp>
      <p:sp>
        <p:nvSpPr>
          <p:cNvPr id="158" name="Google Shape;158;p30"/>
          <p:cNvSpPr txBox="1"/>
          <p:nvPr/>
        </p:nvSpPr>
        <p:spPr>
          <a:xfrm>
            <a:off x="355825" y="3635425"/>
            <a:ext cx="88542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general for a level with </a:t>
            </a:r>
            <a:r>
              <a:rPr lang="en" i="1"/>
              <a:t>m</a:t>
            </a:r>
            <a:r>
              <a:rPr lang="en"/>
              <a:t> input and </a:t>
            </a:r>
            <a:r>
              <a:rPr lang="en" i="1"/>
              <a:t>n</a:t>
            </a:r>
            <a:r>
              <a:rPr lang="en"/>
              <a:t> output nodes and CNN-local connectivity of </a:t>
            </a:r>
            <a:r>
              <a:rPr lang="en" i="1"/>
              <a:t>k</a:t>
            </a:r>
            <a:r>
              <a:rPr lang="en"/>
              <a:t> nodes </a:t>
            </a:r>
            <a:r>
              <a:rPr lang="en" i="1"/>
              <a:t>(k&lt;m)</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MLNN</a:t>
            </a:r>
            <a:r>
              <a:rPr lang="en"/>
              <a:t> have</a:t>
            </a:r>
            <a:endParaRPr/>
          </a:p>
          <a:p>
            <a:pPr marL="457200" lvl="0" indent="-317500" algn="l" rtl="0">
              <a:spcBef>
                <a:spcPts val="0"/>
              </a:spcBef>
              <a:spcAft>
                <a:spcPts val="0"/>
              </a:spcAft>
              <a:buSzPts val="1400"/>
              <a:buAutoNum type="arabicPeriod"/>
            </a:pPr>
            <a:r>
              <a:rPr lang="en" i="1"/>
              <a:t>m x n </a:t>
            </a:r>
            <a:r>
              <a:rPr lang="en"/>
              <a:t>parameters to store.</a:t>
            </a:r>
            <a:endParaRPr/>
          </a:p>
          <a:p>
            <a:pPr marL="457200" lvl="0" indent="-317500" algn="l" rtl="0">
              <a:spcBef>
                <a:spcPts val="0"/>
              </a:spcBef>
              <a:spcAft>
                <a:spcPts val="0"/>
              </a:spcAft>
              <a:buSzPts val="1400"/>
              <a:buAutoNum type="arabicPeriod"/>
            </a:pPr>
            <a:r>
              <a:rPr lang="en"/>
              <a:t>O(</a:t>
            </a:r>
            <a:r>
              <a:rPr lang="en" i="1"/>
              <a:t>m x n</a:t>
            </a:r>
            <a:r>
              <a:rPr lang="en"/>
              <a:t>) runtime  </a:t>
            </a:r>
            <a:endParaRPr/>
          </a:p>
          <a:p>
            <a:pPr marL="0" lvl="0" indent="0" algn="l" rtl="0">
              <a:spcBef>
                <a:spcPts val="0"/>
              </a:spcBef>
              <a:spcAft>
                <a:spcPts val="0"/>
              </a:spcAft>
              <a:buNone/>
            </a:pPr>
            <a:endParaRPr/>
          </a:p>
        </p:txBody>
      </p:sp>
      <p:sp>
        <p:nvSpPr>
          <p:cNvPr id="159" name="Google Shape;159;p30"/>
          <p:cNvSpPr txBox="1"/>
          <p:nvPr/>
        </p:nvSpPr>
        <p:spPr>
          <a:xfrm>
            <a:off x="3189025" y="4069425"/>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MLNN-LC</a:t>
            </a:r>
            <a:r>
              <a:rPr lang="en"/>
              <a:t> have:</a:t>
            </a:r>
            <a:endParaRPr/>
          </a:p>
          <a:p>
            <a:pPr marL="457200" lvl="0" indent="-317500" algn="l" rtl="0">
              <a:spcBef>
                <a:spcPts val="0"/>
              </a:spcBef>
              <a:spcAft>
                <a:spcPts val="0"/>
              </a:spcAft>
              <a:buSzPts val="1400"/>
              <a:buAutoNum type="arabicPeriod"/>
            </a:pPr>
            <a:r>
              <a:rPr lang="en" i="1"/>
              <a:t> k x n </a:t>
            </a:r>
            <a:r>
              <a:rPr lang="en"/>
              <a:t>parameters to store.</a:t>
            </a:r>
            <a:endParaRPr/>
          </a:p>
          <a:p>
            <a:pPr marL="457200" lvl="0" indent="-317500" algn="l" rtl="0">
              <a:spcBef>
                <a:spcPts val="0"/>
              </a:spcBef>
              <a:spcAft>
                <a:spcPts val="0"/>
              </a:spcAft>
              <a:buSzPts val="1400"/>
              <a:buAutoNum type="arabicPeriod"/>
            </a:pPr>
            <a:r>
              <a:rPr lang="en"/>
              <a:t>O(</a:t>
            </a:r>
            <a:r>
              <a:rPr lang="en" i="1"/>
              <a:t>k x n</a:t>
            </a:r>
            <a:r>
              <a:rPr lang="en"/>
              <a:t>) runtime </a:t>
            </a:r>
            <a:endParaRPr/>
          </a:p>
        </p:txBody>
      </p:sp>
      <p:pic>
        <p:nvPicPr>
          <p:cNvPr id="160" name="Google Shape;160;p30"/>
          <p:cNvPicPr preferRelativeResize="0"/>
          <p:nvPr/>
        </p:nvPicPr>
        <p:blipFill>
          <a:blip r:embed="rId4">
            <a:alphaModFix/>
          </a:blip>
          <a:stretch>
            <a:fillRect/>
          </a:stretch>
        </p:blipFill>
        <p:spPr>
          <a:xfrm>
            <a:off x="197400" y="725450"/>
            <a:ext cx="2914050" cy="1929450"/>
          </a:xfrm>
          <a:prstGeom prst="rect">
            <a:avLst/>
          </a:prstGeom>
          <a:noFill/>
          <a:ln>
            <a:noFill/>
          </a:ln>
        </p:spPr>
      </p:pic>
      <p:pic>
        <p:nvPicPr>
          <p:cNvPr id="161" name="Google Shape;161;p30"/>
          <p:cNvPicPr preferRelativeResize="0"/>
          <p:nvPr/>
        </p:nvPicPr>
        <p:blipFill>
          <a:blip r:embed="rId5">
            <a:alphaModFix/>
          </a:blip>
          <a:stretch>
            <a:fillRect/>
          </a:stretch>
        </p:blipFill>
        <p:spPr>
          <a:xfrm>
            <a:off x="6189775" y="645125"/>
            <a:ext cx="2954225" cy="2095975"/>
          </a:xfrm>
          <a:prstGeom prst="rect">
            <a:avLst/>
          </a:prstGeom>
          <a:noFill/>
          <a:ln>
            <a:noFill/>
          </a:ln>
        </p:spPr>
      </p:pic>
      <p:sp>
        <p:nvSpPr>
          <p:cNvPr id="162" name="Google Shape;162;p30"/>
          <p:cNvSpPr txBox="1"/>
          <p:nvPr/>
        </p:nvSpPr>
        <p:spPr>
          <a:xfrm>
            <a:off x="5447713" y="2654900"/>
            <a:ext cx="4766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MLNN-LC-PS </a:t>
            </a:r>
            <a:r>
              <a:rPr lang="en">
                <a:solidFill>
                  <a:srgbClr val="666666"/>
                </a:solidFill>
              </a:rPr>
              <a:t>(3 parameters)</a:t>
            </a:r>
            <a:endParaRPr>
              <a:solidFill>
                <a:srgbClr val="666666"/>
              </a:solidFill>
            </a:endParaRPr>
          </a:p>
          <a:p>
            <a:pPr marL="0" lvl="0" indent="0" algn="ctr" rtl="0">
              <a:spcBef>
                <a:spcPts val="0"/>
              </a:spcBef>
              <a:spcAft>
                <a:spcPts val="0"/>
              </a:spcAft>
              <a:buNone/>
            </a:pPr>
            <a:r>
              <a:rPr lang="en" b="1"/>
              <a:t>2.3X faster, </a:t>
            </a:r>
            <a:endParaRPr b="1"/>
          </a:p>
          <a:p>
            <a:pPr marL="0" lvl="0" indent="0" algn="ctr" rtl="0">
              <a:spcBef>
                <a:spcPts val="0"/>
              </a:spcBef>
              <a:spcAft>
                <a:spcPts val="0"/>
              </a:spcAft>
              <a:buNone/>
            </a:pPr>
            <a:r>
              <a:rPr lang="en" b="1"/>
              <a:t>&amp; 7X storage efficient.</a:t>
            </a:r>
            <a:r>
              <a:rPr lang="en"/>
              <a:t> </a:t>
            </a:r>
            <a:endParaRPr/>
          </a:p>
        </p:txBody>
      </p:sp>
      <p:sp>
        <p:nvSpPr>
          <p:cNvPr id="163" name="Google Shape;163;p30"/>
          <p:cNvSpPr txBox="1"/>
          <p:nvPr/>
        </p:nvSpPr>
        <p:spPr>
          <a:xfrm>
            <a:off x="6295625" y="4071150"/>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MLNN-LC-PS</a:t>
            </a:r>
            <a:r>
              <a:rPr lang="en"/>
              <a:t> have:</a:t>
            </a:r>
            <a:endParaRPr/>
          </a:p>
          <a:p>
            <a:pPr marL="457200" lvl="0" indent="-317500" algn="l" rtl="0">
              <a:spcBef>
                <a:spcPts val="0"/>
              </a:spcBef>
              <a:spcAft>
                <a:spcPts val="0"/>
              </a:spcAft>
              <a:buSzPts val="1400"/>
              <a:buAutoNum type="arabicPeriod"/>
            </a:pPr>
            <a:r>
              <a:rPr lang="en" i="1"/>
              <a:t> k </a:t>
            </a:r>
            <a:r>
              <a:rPr lang="en"/>
              <a:t>parameters to store.</a:t>
            </a:r>
            <a:endParaRPr/>
          </a:p>
          <a:p>
            <a:pPr marL="457200" lvl="0" indent="-317500" algn="l" rtl="0">
              <a:spcBef>
                <a:spcPts val="0"/>
              </a:spcBef>
              <a:spcAft>
                <a:spcPts val="0"/>
              </a:spcAft>
              <a:buSzPts val="1400"/>
              <a:buAutoNum type="arabicPeriod"/>
            </a:pPr>
            <a:r>
              <a:rPr lang="en"/>
              <a:t>O(</a:t>
            </a:r>
            <a:r>
              <a:rPr lang="en" i="1"/>
              <a:t>k x n</a:t>
            </a:r>
            <a:r>
              <a:rPr lang="en"/>
              <a:t>) runtime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28" name="Google Shape;628;p86"/>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BE7D898-45E1-049D-3D49-98FF7BDF8A5C}"/>
                  </a:ext>
                </a:extLst>
              </p14:cNvPr>
              <p14:cNvContentPartPr/>
              <p14:nvPr/>
            </p14:nvContentPartPr>
            <p14:xfrm>
              <a:off x="3375000" y="2532600"/>
              <a:ext cx="4752000" cy="2148840"/>
            </p14:xfrm>
          </p:contentPart>
        </mc:Choice>
        <mc:Fallback>
          <p:pic>
            <p:nvPicPr>
              <p:cNvPr id="2" name="Ink 1">
                <a:extLst>
                  <a:ext uri="{FF2B5EF4-FFF2-40B4-BE49-F238E27FC236}">
                    <a16:creationId xmlns:a16="http://schemas.microsoft.com/office/drawing/2014/main" id="{EBE7D898-45E1-049D-3D49-98FF7BDF8A5C}"/>
                  </a:ext>
                </a:extLst>
              </p:cNvPr>
              <p:cNvPicPr/>
              <p:nvPr/>
            </p:nvPicPr>
            <p:blipFill>
              <a:blip r:embed="rId5"/>
              <a:stretch>
                <a:fillRect/>
              </a:stretch>
            </p:blipFill>
            <p:spPr>
              <a:xfrm>
                <a:off x="3365640" y="2523240"/>
                <a:ext cx="4770720" cy="216756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35" name="Google Shape;635;p87"/>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8BE8975-DA2C-B6C7-766E-A59D825BCA3E}"/>
                  </a:ext>
                </a:extLst>
              </p14:cNvPr>
              <p14:cNvContentPartPr/>
              <p14:nvPr/>
            </p14:nvContentPartPr>
            <p14:xfrm>
              <a:off x="590400" y="3089160"/>
              <a:ext cx="1030320" cy="1096560"/>
            </p14:xfrm>
          </p:contentPart>
        </mc:Choice>
        <mc:Fallback>
          <p:pic>
            <p:nvPicPr>
              <p:cNvPr id="2" name="Ink 1">
                <a:extLst>
                  <a:ext uri="{FF2B5EF4-FFF2-40B4-BE49-F238E27FC236}">
                    <a16:creationId xmlns:a16="http://schemas.microsoft.com/office/drawing/2014/main" id="{08BE8975-DA2C-B6C7-766E-A59D825BCA3E}"/>
                  </a:ext>
                </a:extLst>
              </p:cNvPr>
              <p:cNvPicPr/>
              <p:nvPr/>
            </p:nvPicPr>
            <p:blipFill>
              <a:blip r:embed="rId5"/>
              <a:stretch>
                <a:fillRect/>
              </a:stretch>
            </p:blipFill>
            <p:spPr>
              <a:xfrm>
                <a:off x="581040" y="3079800"/>
                <a:ext cx="1049040" cy="111528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42" name="Google Shape;642;p88"/>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49" name="Google Shape;649;p89"/>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6885A8F-40CB-AA20-7E16-FC58CADA224E}"/>
                  </a:ext>
                </a:extLst>
              </p14:cNvPr>
              <p14:cNvContentPartPr/>
              <p14:nvPr/>
            </p14:nvContentPartPr>
            <p14:xfrm>
              <a:off x="7761600" y="1474920"/>
              <a:ext cx="111960" cy="309240"/>
            </p14:xfrm>
          </p:contentPart>
        </mc:Choice>
        <mc:Fallback>
          <p:pic>
            <p:nvPicPr>
              <p:cNvPr id="2" name="Ink 1">
                <a:extLst>
                  <a:ext uri="{FF2B5EF4-FFF2-40B4-BE49-F238E27FC236}">
                    <a16:creationId xmlns:a16="http://schemas.microsoft.com/office/drawing/2014/main" id="{F6885A8F-40CB-AA20-7E16-FC58CADA224E}"/>
                  </a:ext>
                </a:extLst>
              </p:cNvPr>
              <p:cNvPicPr/>
              <p:nvPr/>
            </p:nvPicPr>
            <p:blipFill>
              <a:blip r:embed="rId5"/>
              <a:stretch>
                <a:fillRect/>
              </a:stretch>
            </p:blipFill>
            <p:spPr>
              <a:xfrm>
                <a:off x="7752240" y="1465560"/>
                <a:ext cx="130680" cy="32796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56" name="Google Shape;656;p90"/>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63" name="Google Shape;663;p91"/>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419B800-CF5F-E1BC-78CD-4D6F3401D233}"/>
                  </a:ext>
                </a:extLst>
              </p14:cNvPr>
              <p14:cNvContentPartPr/>
              <p14:nvPr/>
            </p14:nvContentPartPr>
            <p14:xfrm>
              <a:off x="1283040" y="1541160"/>
              <a:ext cx="7309440" cy="3016800"/>
            </p14:xfrm>
          </p:contentPart>
        </mc:Choice>
        <mc:Fallback>
          <p:pic>
            <p:nvPicPr>
              <p:cNvPr id="2" name="Ink 1">
                <a:extLst>
                  <a:ext uri="{FF2B5EF4-FFF2-40B4-BE49-F238E27FC236}">
                    <a16:creationId xmlns:a16="http://schemas.microsoft.com/office/drawing/2014/main" id="{1419B800-CF5F-E1BC-78CD-4D6F3401D233}"/>
                  </a:ext>
                </a:extLst>
              </p:cNvPr>
              <p:cNvPicPr/>
              <p:nvPr/>
            </p:nvPicPr>
            <p:blipFill>
              <a:blip r:embed="rId5"/>
              <a:stretch>
                <a:fillRect/>
              </a:stretch>
            </p:blipFill>
            <p:spPr>
              <a:xfrm>
                <a:off x="1273680" y="1531800"/>
                <a:ext cx="7328160" cy="303552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70" name="Google Shape;670;p92"/>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77" name="Google Shape;677;p93"/>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6F7093E-5CF1-CAD2-C3EF-A8FBD74B02CD}"/>
                  </a:ext>
                </a:extLst>
              </p14:cNvPr>
              <p14:cNvContentPartPr/>
              <p14:nvPr/>
            </p14:nvContentPartPr>
            <p14:xfrm>
              <a:off x="911520" y="3248280"/>
              <a:ext cx="1433160" cy="99000"/>
            </p14:xfrm>
          </p:contentPart>
        </mc:Choice>
        <mc:Fallback>
          <p:pic>
            <p:nvPicPr>
              <p:cNvPr id="2" name="Ink 1">
                <a:extLst>
                  <a:ext uri="{FF2B5EF4-FFF2-40B4-BE49-F238E27FC236}">
                    <a16:creationId xmlns:a16="http://schemas.microsoft.com/office/drawing/2014/main" id="{D6F7093E-5CF1-CAD2-C3EF-A8FBD74B02CD}"/>
                  </a:ext>
                </a:extLst>
              </p:cNvPr>
              <p:cNvPicPr/>
              <p:nvPr/>
            </p:nvPicPr>
            <p:blipFill>
              <a:blip r:embed="rId5"/>
              <a:stretch>
                <a:fillRect/>
              </a:stretch>
            </p:blipFill>
            <p:spPr>
              <a:xfrm>
                <a:off x="902160" y="3238920"/>
                <a:ext cx="1451880" cy="11772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4" name="Google Shape;684;p94"/>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ACB7AF-C308-C428-7BD9-01332BE5D0D9}"/>
                  </a:ext>
                </a:extLst>
              </p14:cNvPr>
              <p14:cNvContentPartPr/>
              <p14:nvPr/>
            </p14:nvContentPartPr>
            <p14:xfrm>
              <a:off x="1381680" y="1835640"/>
              <a:ext cx="2831040" cy="2758320"/>
            </p14:xfrm>
          </p:contentPart>
        </mc:Choice>
        <mc:Fallback>
          <p:pic>
            <p:nvPicPr>
              <p:cNvPr id="2" name="Ink 1">
                <a:extLst>
                  <a:ext uri="{FF2B5EF4-FFF2-40B4-BE49-F238E27FC236}">
                    <a16:creationId xmlns:a16="http://schemas.microsoft.com/office/drawing/2014/main" id="{29ACB7AF-C308-C428-7BD9-01332BE5D0D9}"/>
                  </a:ext>
                </a:extLst>
              </p:cNvPr>
              <p:cNvPicPr/>
              <p:nvPr/>
            </p:nvPicPr>
            <p:blipFill>
              <a:blip r:embed="rId5"/>
              <a:stretch>
                <a:fillRect/>
              </a:stretch>
            </p:blipFill>
            <p:spPr>
              <a:xfrm>
                <a:off x="1372320" y="1826280"/>
                <a:ext cx="2849760" cy="277704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91" name="Google Shape;691;p95"/>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C9EE6CD-1A7B-4448-3AAB-848AE6CDC72B}"/>
                  </a:ext>
                </a:extLst>
              </p14:cNvPr>
              <p14:cNvContentPartPr/>
              <p14:nvPr/>
            </p14:nvContentPartPr>
            <p14:xfrm>
              <a:off x="4840920" y="1191240"/>
              <a:ext cx="4209480" cy="3108960"/>
            </p14:xfrm>
          </p:contentPart>
        </mc:Choice>
        <mc:Fallback>
          <p:pic>
            <p:nvPicPr>
              <p:cNvPr id="2" name="Ink 1">
                <a:extLst>
                  <a:ext uri="{FF2B5EF4-FFF2-40B4-BE49-F238E27FC236}">
                    <a16:creationId xmlns:a16="http://schemas.microsoft.com/office/drawing/2014/main" id="{CC9EE6CD-1A7B-4448-3AAB-848AE6CDC72B}"/>
                  </a:ext>
                </a:extLst>
              </p:cNvPr>
              <p:cNvPicPr/>
              <p:nvPr/>
            </p:nvPicPr>
            <p:blipFill>
              <a:blip r:embed="rId5"/>
              <a:stretch>
                <a:fillRect/>
              </a:stretch>
            </p:blipFill>
            <p:spPr>
              <a:xfrm>
                <a:off x="4831560" y="1181880"/>
                <a:ext cx="4228200" cy="31276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4985200" y="400200"/>
            <a:ext cx="3876325" cy="2593125"/>
          </a:xfrm>
          <a:prstGeom prst="rect">
            <a:avLst/>
          </a:prstGeom>
          <a:noFill/>
          <a:ln>
            <a:noFill/>
          </a:ln>
        </p:spPr>
      </p:pic>
      <p:pic>
        <p:nvPicPr>
          <p:cNvPr id="169" name="Google Shape;169;p31"/>
          <p:cNvPicPr preferRelativeResize="0"/>
          <p:nvPr/>
        </p:nvPicPr>
        <p:blipFill>
          <a:blip r:embed="rId4">
            <a:alphaModFix/>
          </a:blip>
          <a:stretch>
            <a:fillRect/>
          </a:stretch>
        </p:blipFill>
        <p:spPr>
          <a:xfrm>
            <a:off x="5816750" y="3453475"/>
            <a:ext cx="2339750" cy="1699475"/>
          </a:xfrm>
          <a:prstGeom prst="rect">
            <a:avLst/>
          </a:prstGeom>
          <a:noFill/>
          <a:ln>
            <a:noFill/>
          </a:ln>
        </p:spPr>
      </p:pic>
      <p:sp>
        <p:nvSpPr>
          <p:cNvPr id="170" name="Google Shape;170;p31"/>
          <p:cNvSpPr txBox="1">
            <a:spLocks noGrp="1"/>
          </p:cNvSpPr>
          <p:nvPr>
            <p:ph type="title"/>
          </p:nvPr>
        </p:nvSpPr>
        <p:spPr>
          <a:xfrm>
            <a:off x="253775"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multiple input channels</a:t>
            </a:r>
            <a:endParaRPr/>
          </a:p>
        </p:txBody>
      </p:sp>
      <p:pic>
        <p:nvPicPr>
          <p:cNvPr id="171" name="Google Shape;171;p31"/>
          <p:cNvPicPr preferRelativeResize="0"/>
          <p:nvPr/>
        </p:nvPicPr>
        <p:blipFill>
          <a:blip r:embed="rId5">
            <a:alphaModFix/>
          </a:blip>
          <a:stretch>
            <a:fillRect/>
          </a:stretch>
        </p:blipFill>
        <p:spPr>
          <a:xfrm>
            <a:off x="253775" y="663625"/>
            <a:ext cx="3157225" cy="2143350"/>
          </a:xfrm>
          <a:prstGeom prst="rect">
            <a:avLst/>
          </a:prstGeom>
          <a:noFill/>
          <a:ln>
            <a:noFill/>
          </a:ln>
        </p:spPr>
      </p:pic>
      <p:sp>
        <p:nvSpPr>
          <p:cNvPr id="172" name="Google Shape;172;p31"/>
          <p:cNvSpPr/>
          <p:nvPr/>
        </p:nvSpPr>
        <p:spPr>
          <a:xfrm>
            <a:off x="4909000" y="2687150"/>
            <a:ext cx="289500" cy="215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txBox="1"/>
          <p:nvPr/>
        </p:nvSpPr>
        <p:spPr>
          <a:xfrm>
            <a:off x="4247525" y="2557500"/>
            <a:ext cx="47664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Channel 2</a:t>
            </a:r>
            <a:endParaRPr/>
          </a:p>
        </p:txBody>
      </p:sp>
      <p:sp>
        <p:nvSpPr>
          <p:cNvPr id="174" name="Google Shape;174;p31"/>
          <p:cNvSpPr txBox="1"/>
          <p:nvPr/>
        </p:nvSpPr>
        <p:spPr>
          <a:xfrm>
            <a:off x="630575" y="2763300"/>
            <a:ext cx="26217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Single</a:t>
            </a:r>
            <a:r>
              <a:rPr lang="en" sz="1700"/>
              <a:t> input channel</a:t>
            </a:r>
            <a:endParaRPr sz="1700"/>
          </a:p>
        </p:txBody>
      </p:sp>
      <p:sp>
        <p:nvSpPr>
          <p:cNvPr id="175" name="Google Shape;175;p31"/>
          <p:cNvSpPr txBox="1"/>
          <p:nvPr/>
        </p:nvSpPr>
        <p:spPr>
          <a:xfrm>
            <a:off x="6027675" y="2978450"/>
            <a:ext cx="24579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Two</a:t>
            </a:r>
            <a:r>
              <a:rPr lang="en" sz="1700"/>
              <a:t> input channels</a:t>
            </a:r>
            <a:endParaRPr sz="1700"/>
          </a:p>
        </p:txBody>
      </p:sp>
      <p:pic>
        <p:nvPicPr>
          <p:cNvPr id="176" name="Google Shape;176;p31"/>
          <p:cNvPicPr preferRelativeResize="0"/>
          <p:nvPr/>
        </p:nvPicPr>
        <p:blipFill>
          <a:blip r:embed="rId6">
            <a:alphaModFix/>
          </a:blip>
          <a:stretch>
            <a:fillRect/>
          </a:stretch>
        </p:blipFill>
        <p:spPr>
          <a:xfrm>
            <a:off x="708373" y="3395448"/>
            <a:ext cx="1846925" cy="1663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98" name="Google Shape;698;p96"/>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05" name="Google Shape;705;p97"/>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CFF47B6-065E-FC5D-8972-C6E81C6313BE}"/>
                  </a:ext>
                </a:extLst>
              </p14:cNvPr>
              <p14:cNvContentPartPr/>
              <p14:nvPr/>
            </p14:nvContentPartPr>
            <p14:xfrm>
              <a:off x="1331280" y="2436480"/>
              <a:ext cx="5654160" cy="1212840"/>
            </p14:xfrm>
          </p:contentPart>
        </mc:Choice>
        <mc:Fallback>
          <p:pic>
            <p:nvPicPr>
              <p:cNvPr id="2" name="Ink 1">
                <a:extLst>
                  <a:ext uri="{FF2B5EF4-FFF2-40B4-BE49-F238E27FC236}">
                    <a16:creationId xmlns:a16="http://schemas.microsoft.com/office/drawing/2014/main" id="{4CFF47B6-065E-FC5D-8972-C6E81C6313BE}"/>
                  </a:ext>
                </a:extLst>
              </p:cNvPr>
              <p:cNvPicPr/>
              <p:nvPr/>
            </p:nvPicPr>
            <p:blipFill>
              <a:blip r:embed="rId5"/>
              <a:stretch>
                <a:fillRect/>
              </a:stretch>
            </p:blipFill>
            <p:spPr>
              <a:xfrm>
                <a:off x="1321920" y="2427120"/>
                <a:ext cx="5672880" cy="123156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12" name="Google Shape;712;p98"/>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D5E9C3A-8DB0-3DAB-A00E-752777E87086}"/>
                  </a:ext>
                </a:extLst>
              </p14:cNvPr>
              <p14:cNvContentPartPr/>
              <p14:nvPr/>
            </p14:nvContentPartPr>
            <p14:xfrm>
              <a:off x="2514240" y="2737440"/>
              <a:ext cx="990000" cy="84960"/>
            </p14:xfrm>
          </p:contentPart>
        </mc:Choice>
        <mc:Fallback>
          <p:pic>
            <p:nvPicPr>
              <p:cNvPr id="2" name="Ink 1">
                <a:extLst>
                  <a:ext uri="{FF2B5EF4-FFF2-40B4-BE49-F238E27FC236}">
                    <a16:creationId xmlns:a16="http://schemas.microsoft.com/office/drawing/2014/main" id="{4D5E9C3A-8DB0-3DAB-A00E-752777E87086}"/>
                  </a:ext>
                </a:extLst>
              </p:cNvPr>
              <p:cNvPicPr/>
              <p:nvPr/>
            </p:nvPicPr>
            <p:blipFill>
              <a:blip r:embed="rId5"/>
              <a:stretch>
                <a:fillRect/>
              </a:stretch>
            </p:blipFill>
            <p:spPr>
              <a:xfrm>
                <a:off x="2504880" y="2728080"/>
                <a:ext cx="1008720" cy="10368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19" name="Google Shape;719;p99"/>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C4C3817-6536-D629-21FF-C4BC8E3E035E}"/>
                  </a:ext>
                </a:extLst>
              </p14:cNvPr>
              <p14:cNvContentPartPr/>
              <p14:nvPr/>
            </p14:nvContentPartPr>
            <p14:xfrm>
              <a:off x="1311120" y="2022840"/>
              <a:ext cx="4440960" cy="2379960"/>
            </p14:xfrm>
          </p:contentPart>
        </mc:Choice>
        <mc:Fallback>
          <p:pic>
            <p:nvPicPr>
              <p:cNvPr id="2" name="Ink 1">
                <a:extLst>
                  <a:ext uri="{FF2B5EF4-FFF2-40B4-BE49-F238E27FC236}">
                    <a16:creationId xmlns:a16="http://schemas.microsoft.com/office/drawing/2014/main" id="{1C4C3817-6536-D629-21FF-C4BC8E3E035E}"/>
                  </a:ext>
                </a:extLst>
              </p:cNvPr>
              <p:cNvPicPr/>
              <p:nvPr/>
            </p:nvPicPr>
            <p:blipFill>
              <a:blip r:embed="rId5"/>
              <a:stretch>
                <a:fillRect/>
              </a:stretch>
            </p:blipFill>
            <p:spPr>
              <a:xfrm>
                <a:off x="1301760" y="2013480"/>
                <a:ext cx="4459680" cy="239868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26" name="Google Shape;726;p100"/>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DDA79A7-E620-98BE-9452-385E800C868C}"/>
                  </a:ext>
                </a:extLst>
              </p14:cNvPr>
              <p14:cNvContentPartPr/>
              <p14:nvPr/>
            </p14:nvContentPartPr>
            <p14:xfrm>
              <a:off x="1282320" y="2262240"/>
              <a:ext cx="5547240" cy="1998360"/>
            </p14:xfrm>
          </p:contentPart>
        </mc:Choice>
        <mc:Fallback>
          <p:pic>
            <p:nvPicPr>
              <p:cNvPr id="2" name="Ink 1">
                <a:extLst>
                  <a:ext uri="{FF2B5EF4-FFF2-40B4-BE49-F238E27FC236}">
                    <a16:creationId xmlns:a16="http://schemas.microsoft.com/office/drawing/2014/main" id="{2DDA79A7-E620-98BE-9452-385E800C868C}"/>
                  </a:ext>
                </a:extLst>
              </p:cNvPr>
              <p:cNvPicPr/>
              <p:nvPr/>
            </p:nvPicPr>
            <p:blipFill>
              <a:blip r:embed="rId5"/>
              <a:stretch>
                <a:fillRect/>
              </a:stretch>
            </p:blipFill>
            <p:spPr>
              <a:xfrm>
                <a:off x="1272960" y="2252880"/>
                <a:ext cx="5565960" cy="201708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33" name="Google Shape;733;p101"/>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7F27482-FC6A-5564-998A-8875FFE9B3CE}"/>
                  </a:ext>
                </a:extLst>
              </p14:cNvPr>
              <p14:cNvContentPartPr/>
              <p14:nvPr/>
            </p14:nvContentPartPr>
            <p14:xfrm>
              <a:off x="924120" y="1845360"/>
              <a:ext cx="7744320" cy="2348280"/>
            </p14:xfrm>
          </p:contentPart>
        </mc:Choice>
        <mc:Fallback>
          <p:pic>
            <p:nvPicPr>
              <p:cNvPr id="2" name="Ink 1">
                <a:extLst>
                  <a:ext uri="{FF2B5EF4-FFF2-40B4-BE49-F238E27FC236}">
                    <a16:creationId xmlns:a16="http://schemas.microsoft.com/office/drawing/2014/main" id="{47F27482-FC6A-5564-998A-8875FFE9B3CE}"/>
                  </a:ext>
                </a:extLst>
              </p:cNvPr>
              <p:cNvPicPr/>
              <p:nvPr/>
            </p:nvPicPr>
            <p:blipFill>
              <a:blip r:embed="rId5"/>
              <a:stretch>
                <a:fillRect/>
              </a:stretch>
            </p:blipFill>
            <p:spPr>
              <a:xfrm>
                <a:off x="914760" y="1836000"/>
                <a:ext cx="7763040" cy="236700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40" name="Google Shape;740;p102"/>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47" name="Google Shape;747;p103"/>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54" name="Google Shape;754;p104"/>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78276DF-554B-EE30-5736-E007FFCFEA62}"/>
                  </a:ext>
                </a:extLst>
              </p14:cNvPr>
              <p14:cNvContentPartPr/>
              <p14:nvPr/>
            </p14:nvContentPartPr>
            <p14:xfrm>
              <a:off x="1409040" y="1866240"/>
              <a:ext cx="5970600" cy="2297160"/>
            </p14:xfrm>
          </p:contentPart>
        </mc:Choice>
        <mc:Fallback>
          <p:pic>
            <p:nvPicPr>
              <p:cNvPr id="2" name="Ink 1">
                <a:extLst>
                  <a:ext uri="{FF2B5EF4-FFF2-40B4-BE49-F238E27FC236}">
                    <a16:creationId xmlns:a16="http://schemas.microsoft.com/office/drawing/2014/main" id="{378276DF-554B-EE30-5736-E007FFCFEA62}"/>
                  </a:ext>
                </a:extLst>
              </p:cNvPr>
              <p:cNvPicPr/>
              <p:nvPr/>
            </p:nvPicPr>
            <p:blipFill>
              <a:blip r:embed="rId5"/>
              <a:stretch>
                <a:fillRect/>
              </a:stretch>
            </p:blipFill>
            <p:spPr>
              <a:xfrm>
                <a:off x="1399680" y="1856880"/>
                <a:ext cx="5989320" cy="231588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61" name="Google Shape;761;p105"/>
          <p:cNvPicPr preferRelativeResize="0"/>
          <p:nvPr/>
        </p:nvPicPr>
        <p:blipFill>
          <a:blip r:embed="rId3">
            <a:alphaModFix/>
          </a:blip>
          <a:stretch>
            <a:fillRect/>
          </a:stretch>
        </p:blipFill>
        <p:spPr>
          <a:xfrm>
            <a:off x="0" y="262890"/>
            <a:ext cx="9144000" cy="461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C9F566C-9C4F-6179-E9EF-141FFC18E36C}"/>
                  </a:ext>
                </a:extLst>
              </p14:cNvPr>
              <p14:cNvContentPartPr/>
              <p14:nvPr/>
            </p14:nvContentPartPr>
            <p14:xfrm>
              <a:off x="943560" y="2561400"/>
              <a:ext cx="470880" cy="215640"/>
            </p14:xfrm>
          </p:contentPart>
        </mc:Choice>
        <mc:Fallback>
          <p:pic>
            <p:nvPicPr>
              <p:cNvPr id="2" name="Ink 1">
                <a:extLst>
                  <a:ext uri="{FF2B5EF4-FFF2-40B4-BE49-F238E27FC236}">
                    <a16:creationId xmlns:a16="http://schemas.microsoft.com/office/drawing/2014/main" id="{DC9F566C-9C4F-6179-E9EF-141FFC18E36C}"/>
                  </a:ext>
                </a:extLst>
              </p:cNvPr>
              <p:cNvPicPr/>
              <p:nvPr/>
            </p:nvPicPr>
            <p:blipFill>
              <a:blip r:embed="rId5"/>
              <a:stretch>
                <a:fillRect/>
              </a:stretch>
            </p:blipFill>
            <p:spPr>
              <a:xfrm>
                <a:off x="934200" y="2552040"/>
                <a:ext cx="489600" cy="2343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253775"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with multiple output maps</a:t>
            </a:r>
            <a:endParaRPr/>
          </a:p>
        </p:txBody>
      </p:sp>
      <p:sp>
        <p:nvSpPr>
          <p:cNvPr id="182" name="Google Shape;182;p32"/>
          <p:cNvSpPr/>
          <p:nvPr/>
        </p:nvSpPr>
        <p:spPr>
          <a:xfrm>
            <a:off x="4756600" y="2687150"/>
            <a:ext cx="289500" cy="215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txBox="1"/>
          <p:nvPr/>
        </p:nvSpPr>
        <p:spPr>
          <a:xfrm>
            <a:off x="746425" y="2763300"/>
            <a:ext cx="26217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Single</a:t>
            </a:r>
            <a:r>
              <a:rPr lang="en" sz="1700"/>
              <a:t> input map </a:t>
            </a:r>
            <a:endParaRPr sz="1700"/>
          </a:p>
        </p:txBody>
      </p:sp>
      <p:sp>
        <p:nvSpPr>
          <p:cNvPr id="184" name="Google Shape;184;p32"/>
          <p:cNvSpPr txBox="1"/>
          <p:nvPr/>
        </p:nvSpPr>
        <p:spPr>
          <a:xfrm>
            <a:off x="6272500" y="2763300"/>
            <a:ext cx="24579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Two</a:t>
            </a:r>
            <a:r>
              <a:rPr lang="en" sz="1700"/>
              <a:t> output maps</a:t>
            </a:r>
            <a:endParaRPr sz="1700"/>
          </a:p>
        </p:txBody>
      </p:sp>
      <p:pic>
        <p:nvPicPr>
          <p:cNvPr id="185" name="Google Shape;185;p32"/>
          <p:cNvPicPr preferRelativeResize="0"/>
          <p:nvPr/>
        </p:nvPicPr>
        <p:blipFill>
          <a:blip r:embed="rId3">
            <a:alphaModFix/>
          </a:blip>
          <a:stretch>
            <a:fillRect/>
          </a:stretch>
        </p:blipFill>
        <p:spPr>
          <a:xfrm>
            <a:off x="4377525" y="637075"/>
            <a:ext cx="4546325" cy="2215800"/>
          </a:xfrm>
          <a:prstGeom prst="rect">
            <a:avLst/>
          </a:prstGeom>
          <a:noFill/>
          <a:ln>
            <a:noFill/>
          </a:ln>
        </p:spPr>
      </p:pic>
      <p:sp>
        <p:nvSpPr>
          <p:cNvPr id="186" name="Google Shape;186;p32"/>
          <p:cNvSpPr/>
          <p:nvPr/>
        </p:nvSpPr>
        <p:spPr>
          <a:xfrm>
            <a:off x="4286500" y="2265450"/>
            <a:ext cx="504900" cy="37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4286500" y="893850"/>
            <a:ext cx="504900" cy="37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32"/>
          <p:cNvPicPr preferRelativeResize="0"/>
          <p:nvPr/>
        </p:nvPicPr>
        <p:blipFill>
          <a:blip r:embed="rId4">
            <a:alphaModFix/>
          </a:blip>
          <a:stretch>
            <a:fillRect/>
          </a:stretch>
        </p:blipFill>
        <p:spPr>
          <a:xfrm>
            <a:off x="5046100" y="3163900"/>
            <a:ext cx="4170300" cy="1944300"/>
          </a:xfrm>
          <a:prstGeom prst="rect">
            <a:avLst/>
          </a:prstGeom>
          <a:noFill/>
          <a:ln>
            <a:noFill/>
          </a:ln>
        </p:spPr>
      </p:pic>
      <p:pic>
        <p:nvPicPr>
          <p:cNvPr id="189" name="Google Shape;189;p32"/>
          <p:cNvPicPr preferRelativeResize="0"/>
          <p:nvPr/>
        </p:nvPicPr>
        <p:blipFill>
          <a:blip r:embed="rId5">
            <a:alphaModFix/>
          </a:blip>
          <a:stretch>
            <a:fillRect/>
          </a:stretch>
        </p:blipFill>
        <p:spPr>
          <a:xfrm>
            <a:off x="253775" y="663625"/>
            <a:ext cx="3157225" cy="2143350"/>
          </a:xfrm>
          <a:prstGeom prst="rect">
            <a:avLst/>
          </a:prstGeom>
          <a:noFill/>
          <a:ln>
            <a:noFill/>
          </a:ln>
        </p:spPr>
      </p:pic>
      <p:pic>
        <p:nvPicPr>
          <p:cNvPr id="190" name="Google Shape;190;p32"/>
          <p:cNvPicPr preferRelativeResize="0"/>
          <p:nvPr/>
        </p:nvPicPr>
        <p:blipFill>
          <a:blip r:embed="rId6">
            <a:alphaModFix/>
          </a:blip>
          <a:stretch>
            <a:fillRect/>
          </a:stretch>
        </p:blipFill>
        <p:spPr>
          <a:xfrm>
            <a:off x="708373" y="3395448"/>
            <a:ext cx="1846925" cy="1663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68" name="Google Shape;768;p106"/>
          <p:cNvPicPr preferRelativeResize="0"/>
          <p:nvPr/>
        </p:nvPicPr>
        <p:blipFill>
          <a:blip r:embed="rId3">
            <a:alphaModFix/>
          </a:blip>
          <a:stretch>
            <a:fillRect/>
          </a:stretch>
        </p:blipFill>
        <p:spPr>
          <a:xfrm>
            <a:off x="0" y="262890"/>
            <a:ext cx="9144000" cy="461772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74" name="Google Shape;774;p107"/>
          <p:cNvPicPr preferRelativeResize="0"/>
          <p:nvPr/>
        </p:nvPicPr>
        <p:blipFill rotWithShape="1">
          <a:blip r:embed="rId3">
            <a:alphaModFix/>
          </a:blip>
          <a:srcRect b="30079"/>
          <a:stretch/>
        </p:blipFill>
        <p:spPr>
          <a:xfrm>
            <a:off x="0" y="262897"/>
            <a:ext cx="9144000" cy="3228776"/>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AC6E86-D9FD-39AC-9A0E-16C98EF413B4}"/>
                  </a:ext>
                </a:extLst>
              </p14:cNvPr>
              <p14:cNvContentPartPr/>
              <p14:nvPr/>
            </p14:nvContentPartPr>
            <p14:xfrm>
              <a:off x="1339200" y="1560600"/>
              <a:ext cx="13680" cy="5400"/>
            </p14:xfrm>
          </p:contentPart>
        </mc:Choice>
        <mc:Fallback>
          <p:pic>
            <p:nvPicPr>
              <p:cNvPr id="2" name="Ink 1">
                <a:extLst>
                  <a:ext uri="{FF2B5EF4-FFF2-40B4-BE49-F238E27FC236}">
                    <a16:creationId xmlns:a16="http://schemas.microsoft.com/office/drawing/2014/main" id="{67AC6E86-D9FD-39AC-9A0E-16C98EF413B4}"/>
                  </a:ext>
                </a:extLst>
              </p:cNvPr>
              <p:cNvPicPr/>
              <p:nvPr/>
            </p:nvPicPr>
            <p:blipFill>
              <a:blip r:embed="rId5"/>
              <a:stretch>
                <a:fillRect/>
              </a:stretch>
            </p:blipFill>
            <p:spPr>
              <a:xfrm>
                <a:off x="1329840" y="1551240"/>
                <a:ext cx="32400" cy="2412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8"/>
          <p:cNvSpPr txBox="1"/>
          <p:nvPr/>
        </p:nvSpPr>
        <p:spPr>
          <a:xfrm rot="631">
            <a:off x="282775" y="1144475"/>
            <a:ext cx="48996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alibri"/>
                <a:ea typeface="Calibri"/>
                <a:cs typeface="Calibri"/>
                <a:sym typeface="Calibri"/>
              </a:rPr>
              <a:t>What we learnt about CNNs?</a:t>
            </a:r>
            <a:endParaRPr sz="1800" b="1">
              <a:solidFill>
                <a:srgbClr val="CC0000"/>
              </a:solidFill>
              <a:latin typeface="Calibri"/>
              <a:ea typeface="Calibri"/>
              <a:cs typeface="Calibri"/>
              <a:sym typeface="Calibri"/>
            </a:endParaRPr>
          </a:p>
        </p:txBody>
      </p:sp>
      <p:sp>
        <p:nvSpPr>
          <p:cNvPr id="780" name="Google Shape;780;p108"/>
          <p:cNvSpPr txBox="1"/>
          <p:nvPr/>
        </p:nvSpPr>
        <p:spPr>
          <a:xfrm>
            <a:off x="3117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CNNs over fully connected</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Different layers in CNN</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Convolutional layer</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RelU</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Pooling layer</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
                <a:latin typeface="Calibri"/>
                <a:ea typeface="Calibri"/>
                <a:cs typeface="Calibri"/>
                <a:sym typeface="Calibri"/>
              </a:rPr>
              <a:t>Fully connected layer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781" name="Google Shape;781;p108"/>
          <p:cNvSpPr txBox="1"/>
          <p:nvPr/>
        </p:nvSpPr>
        <p:spPr>
          <a:xfrm rot="735">
            <a:off x="358975" y="1753775"/>
            <a:ext cx="14037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Introduction</a:t>
            </a:r>
            <a:endParaRPr sz="1800" b="1">
              <a:solidFill>
                <a:srgbClr val="FF0000"/>
              </a:solidFill>
              <a:latin typeface="Calibri"/>
              <a:ea typeface="Calibri"/>
              <a:cs typeface="Calibri"/>
              <a:sym typeface="Calibri"/>
            </a:endParaRPr>
          </a:p>
        </p:txBody>
      </p:sp>
      <p:sp>
        <p:nvSpPr>
          <p:cNvPr id="782" name="Google Shape;782;p108"/>
          <p:cNvSpPr txBox="1"/>
          <p:nvPr/>
        </p:nvSpPr>
        <p:spPr>
          <a:xfrm rot="695">
            <a:off x="3635575" y="1753925"/>
            <a:ext cx="2967600" cy="49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latin typeface="Calibri"/>
                <a:ea typeface="Calibri"/>
                <a:cs typeface="Calibri"/>
                <a:sym typeface="Calibri"/>
              </a:rPr>
              <a:t>State of the art architectures</a:t>
            </a:r>
            <a:endParaRPr sz="1800" b="1">
              <a:solidFill>
                <a:srgbClr val="FF0000"/>
              </a:solidFill>
              <a:latin typeface="Calibri"/>
              <a:ea typeface="Calibri"/>
              <a:cs typeface="Calibri"/>
              <a:sym typeface="Calibri"/>
            </a:endParaRPr>
          </a:p>
        </p:txBody>
      </p:sp>
      <p:sp>
        <p:nvSpPr>
          <p:cNvPr id="783" name="Google Shape;783;p108"/>
          <p:cNvSpPr txBox="1"/>
          <p:nvPr/>
        </p:nvSpPr>
        <p:spPr>
          <a:xfrm>
            <a:off x="3588300" y="2158675"/>
            <a:ext cx="2904900" cy="83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AlexNet and VGG Net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GoogLeNet (inception module)</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ResNets (Residual module) CVPR’ 17 best paper</a:t>
            </a:r>
            <a:endParaRPr>
              <a:solidFill>
                <a:schemeClr val="dk1"/>
              </a:solidFill>
              <a:latin typeface="Calibri"/>
              <a:ea typeface="Calibri"/>
              <a:cs typeface="Calibri"/>
              <a:sym typeface="Calibri"/>
            </a:endParaRPr>
          </a:p>
        </p:txBody>
      </p:sp>
      <p:sp>
        <p:nvSpPr>
          <p:cNvPr id="784" name="Google Shape;784;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Convolutional Neural Networks (CNNs)</a:t>
            </a:r>
            <a:endParaRPr>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159300" y="-73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Activation functions: Sigmoidal function </a:t>
            </a:r>
            <a:endParaRPr/>
          </a:p>
        </p:txBody>
      </p:sp>
      <p:pic>
        <p:nvPicPr>
          <p:cNvPr id="300" name="Google Shape;300;p45"/>
          <p:cNvPicPr preferRelativeResize="0"/>
          <p:nvPr/>
        </p:nvPicPr>
        <p:blipFill>
          <a:blip r:embed="rId3">
            <a:alphaModFix/>
          </a:blip>
          <a:stretch>
            <a:fillRect/>
          </a:stretch>
        </p:blipFill>
        <p:spPr>
          <a:xfrm>
            <a:off x="227300" y="499500"/>
            <a:ext cx="4226501" cy="2382900"/>
          </a:xfrm>
          <a:prstGeom prst="rect">
            <a:avLst/>
          </a:prstGeom>
          <a:noFill/>
          <a:ln>
            <a:noFill/>
          </a:ln>
        </p:spPr>
      </p:pic>
      <p:sp>
        <p:nvSpPr>
          <p:cNvPr id="301" name="Google Shape;301;p45"/>
          <p:cNvSpPr txBox="1"/>
          <p:nvPr/>
        </p:nvSpPr>
        <p:spPr>
          <a:xfrm>
            <a:off x="312050" y="3092125"/>
            <a:ext cx="8756400" cy="635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i="1">
                <a:solidFill>
                  <a:schemeClr val="dk1"/>
                </a:solidFill>
              </a:rPr>
              <a:t>Sigmoids saturate and kill gradients</a:t>
            </a:r>
            <a:r>
              <a:rPr lang="en" sz="1700">
                <a:solidFill>
                  <a:srgbClr val="666666"/>
                </a:solidFill>
              </a:rPr>
              <a:t> (when the neuron’s activation saturates at either tail of 0 or 1). </a:t>
            </a:r>
            <a:endParaRPr sz="1700">
              <a:solidFill>
                <a:srgbClr val="666666"/>
              </a:solidFill>
            </a:endParaRPr>
          </a:p>
        </p:txBody>
      </p:sp>
      <p:pic>
        <p:nvPicPr>
          <p:cNvPr id="302" name="Google Shape;302;p45"/>
          <p:cNvPicPr preferRelativeResize="0"/>
          <p:nvPr/>
        </p:nvPicPr>
        <p:blipFill>
          <a:blip r:embed="rId4">
            <a:alphaModFix/>
          </a:blip>
          <a:stretch>
            <a:fillRect/>
          </a:stretch>
        </p:blipFill>
        <p:spPr>
          <a:xfrm>
            <a:off x="5249238" y="499500"/>
            <a:ext cx="2892425" cy="1331300"/>
          </a:xfrm>
          <a:prstGeom prst="rect">
            <a:avLst/>
          </a:prstGeom>
          <a:noFill/>
          <a:ln>
            <a:noFill/>
          </a:ln>
        </p:spPr>
      </p:pic>
      <p:sp>
        <p:nvSpPr>
          <p:cNvPr id="303" name="Google Shape;303;p45"/>
          <p:cNvSpPr txBox="1"/>
          <p:nvPr/>
        </p:nvSpPr>
        <p:spPr>
          <a:xfrm>
            <a:off x="4786450" y="3661325"/>
            <a:ext cx="53334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0 ⇒ fails to update weights while back-prop.</a:t>
            </a:r>
            <a:endParaRPr b="1">
              <a:solidFill>
                <a:srgbClr val="FF0000"/>
              </a:solidFill>
            </a:endParaRPr>
          </a:p>
        </p:txBody>
      </p:sp>
      <p:cxnSp>
        <p:nvCxnSpPr>
          <p:cNvPr id="304" name="Google Shape;304;p45"/>
          <p:cNvCxnSpPr/>
          <p:nvPr/>
        </p:nvCxnSpPr>
        <p:spPr>
          <a:xfrm rot="10800000" flipH="1">
            <a:off x="4606200" y="3985950"/>
            <a:ext cx="302700" cy="529500"/>
          </a:xfrm>
          <a:prstGeom prst="straightConnector1">
            <a:avLst/>
          </a:prstGeom>
          <a:noFill/>
          <a:ln w="19050" cap="flat" cmpd="sng">
            <a:solidFill>
              <a:srgbClr val="FF0000"/>
            </a:solidFill>
            <a:prstDash val="solid"/>
            <a:round/>
            <a:headEnd type="none" w="med" len="med"/>
            <a:tailEnd type="stealth" w="med" len="med"/>
          </a:ln>
        </p:spPr>
      </p:cxnSp>
      <p:pic>
        <p:nvPicPr>
          <p:cNvPr id="305" name="Google Shape;305;p45"/>
          <p:cNvPicPr preferRelativeResize="0"/>
          <p:nvPr/>
        </p:nvPicPr>
        <p:blipFill>
          <a:blip r:embed="rId5">
            <a:alphaModFix/>
          </a:blip>
          <a:stretch>
            <a:fillRect/>
          </a:stretch>
        </p:blipFill>
        <p:spPr>
          <a:xfrm>
            <a:off x="1747029" y="4073378"/>
            <a:ext cx="5571625" cy="484450"/>
          </a:xfrm>
          <a:prstGeom prst="rect">
            <a:avLst/>
          </a:prstGeom>
          <a:noFill/>
          <a:ln>
            <a:noFill/>
          </a:ln>
        </p:spPr>
      </p:pic>
      <p:pic>
        <p:nvPicPr>
          <p:cNvPr id="306" name="Google Shape;306;p45"/>
          <p:cNvPicPr preferRelativeResize="0"/>
          <p:nvPr/>
        </p:nvPicPr>
        <p:blipFill>
          <a:blip r:embed="rId6">
            <a:alphaModFix/>
          </a:blip>
          <a:stretch>
            <a:fillRect/>
          </a:stretch>
        </p:blipFill>
        <p:spPr>
          <a:xfrm>
            <a:off x="4354786" y="2270875"/>
            <a:ext cx="4716540" cy="402638"/>
          </a:xfrm>
          <a:prstGeom prst="rect">
            <a:avLst/>
          </a:prstGeom>
          <a:noFill/>
          <a:ln>
            <a:noFill/>
          </a:ln>
        </p:spPr>
      </p:pic>
      <p:pic>
        <p:nvPicPr>
          <p:cNvPr id="307" name="Google Shape;307;p45"/>
          <p:cNvPicPr preferRelativeResize="0"/>
          <p:nvPr/>
        </p:nvPicPr>
        <p:blipFill>
          <a:blip r:embed="rId7">
            <a:alphaModFix/>
          </a:blip>
          <a:stretch>
            <a:fillRect/>
          </a:stretch>
        </p:blipFill>
        <p:spPr>
          <a:xfrm>
            <a:off x="5674424" y="1830801"/>
            <a:ext cx="2244707" cy="381175"/>
          </a:xfrm>
          <a:prstGeom prst="rect">
            <a:avLst/>
          </a:prstGeom>
          <a:noFill/>
          <a:ln>
            <a:noFill/>
          </a:ln>
        </p:spPr>
      </p:pic>
    </p:spTree>
    <p:extLst>
      <p:ext uri="{BB962C8B-B14F-4D97-AF65-F5344CB8AC3E}">
        <p14:creationId xmlns:p14="http://schemas.microsoft.com/office/powerpoint/2010/main" val="36607486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47"/>
          <p:cNvSpPr txBox="1">
            <a:spLocks noGrp="1"/>
          </p:cNvSpPr>
          <p:nvPr>
            <p:ph type="title"/>
          </p:nvPr>
        </p:nvSpPr>
        <p:spPr>
          <a:xfrm>
            <a:off x="159300" y="-732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Activation functions: Rectified Linear Unit </a:t>
            </a:r>
            <a:r>
              <a:rPr lang="en">
                <a:solidFill>
                  <a:srgbClr val="666666"/>
                </a:solidFill>
              </a:rPr>
              <a:t>(very popular)</a:t>
            </a:r>
            <a:r>
              <a:rPr lang="en"/>
              <a:t>.</a:t>
            </a:r>
            <a:endParaRPr/>
          </a:p>
        </p:txBody>
      </p:sp>
      <p:sp>
        <p:nvSpPr>
          <p:cNvPr id="324" name="Google Shape;324;p47"/>
          <p:cNvSpPr txBox="1"/>
          <p:nvPr/>
        </p:nvSpPr>
        <p:spPr>
          <a:xfrm>
            <a:off x="193800" y="3008200"/>
            <a:ext cx="8756400" cy="635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b="1"/>
              <a:t>Drawback:</a:t>
            </a:r>
            <a:r>
              <a:rPr lang="en" sz="1700" b="1">
                <a:solidFill>
                  <a:srgbClr val="0000FF"/>
                </a:solidFill>
              </a:rPr>
              <a:t> </a:t>
            </a:r>
            <a:r>
              <a:rPr lang="en" sz="1700"/>
              <a:t>ReLU units can </a:t>
            </a:r>
            <a:r>
              <a:rPr lang="en" sz="1700" b="1">
                <a:solidFill>
                  <a:srgbClr val="0000FF"/>
                </a:solidFill>
              </a:rPr>
              <a:t>irreversibly die</a:t>
            </a:r>
            <a:r>
              <a:rPr lang="en" sz="1700"/>
              <a:t> during training. A large gradient flowing through a ReLU neuron could cause the weights to update in such a way that the neuron will never activate on any datapoint again. </a:t>
            </a:r>
            <a:endParaRPr sz="1700"/>
          </a:p>
          <a:p>
            <a:pPr marL="0" lvl="0" indent="0" algn="l" rtl="0">
              <a:spcBef>
                <a:spcPts val="0"/>
              </a:spcBef>
              <a:spcAft>
                <a:spcPts val="0"/>
              </a:spcAft>
              <a:buNone/>
            </a:pPr>
            <a:endParaRPr sz="1700">
              <a:solidFill>
                <a:srgbClr val="666666"/>
              </a:solidFill>
            </a:endParaRPr>
          </a:p>
        </p:txBody>
      </p:sp>
      <p:pic>
        <p:nvPicPr>
          <p:cNvPr id="325" name="Google Shape;325;p47"/>
          <p:cNvPicPr preferRelativeResize="0"/>
          <p:nvPr/>
        </p:nvPicPr>
        <p:blipFill>
          <a:blip r:embed="rId3">
            <a:alphaModFix/>
          </a:blip>
          <a:stretch>
            <a:fillRect/>
          </a:stretch>
        </p:blipFill>
        <p:spPr>
          <a:xfrm>
            <a:off x="3025225" y="747025"/>
            <a:ext cx="3081575" cy="2080800"/>
          </a:xfrm>
          <a:prstGeom prst="rect">
            <a:avLst/>
          </a:prstGeom>
          <a:noFill/>
          <a:ln>
            <a:noFill/>
          </a:ln>
        </p:spPr>
      </p:pic>
      <p:sp>
        <p:nvSpPr>
          <p:cNvPr id="326" name="Google Shape;326;p47"/>
          <p:cNvSpPr/>
          <p:nvPr/>
        </p:nvSpPr>
        <p:spPr>
          <a:xfrm>
            <a:off x="4895875" y="2110100"/>
            <a:ext cx="113400" cy="94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47"/>
          <p:cNvCxnSpPr>
            <a:endCxn id="328" idx="6"/>
          </p:cNvCxnSpPr>
          <p:nvPr/>
        </p:nvCxnSpPr>
        <p:spPr>
          <a:xfrm flipH="1">
            <a:off x="3449075" y="2204600"/>
            <a:ext cx="1446900" cy="419400"/>
          </a:xfrm>
          <a:prstGeom prst="straightConnector1">
            <a:avLst/>
          </a:prstGeom>
          <a:noFill/>
          <a:ln w="9525" cap="flat" cmpd="sng">
            <a:solidFill>
              <a:schemeClr val="dk2"/>
            </a:solidFill>
            <a:prstDash val="dot"/>
            <a:round/>
            <a:headEnd type="none" w="med" len="med"/>
            <a:tailEnd type="triangle" w="med" len="med"/>
          </a:ln>
        </p:spPr>
      </p:cxnSp>
      <p:sp>
        <p:nvSpPr>
          <p:cNvPr id="328" name="Google Shape;328;p47"/>
          <p:cNvSpPr/>
          <p:nvPr/>
        </p:nvSpPr>
        <p:spPr>
          <a:xfrm>
            <a:off x="3335675" y="2576750"/>
            <a:ext cx="113400" cy="94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7"/>
          <p:cNvSpPr txBox="1"/>
          <p:nvPr/>
        </p:nvSpPr>
        <p:spPr>
          <a:xfrm>
            <a:off x="4710250" y="3889925"/>
            <a:ext cx="53334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0 ⇒ fails to update weights while back-prop.</a:t>
            </a:r>
            <a:endParaRPr b="1">
              <a:solidFill>
                <a:srgbClr val="FF0000"/>
              </a:solidFill>
            </a:endParaRPr>
          </a:p>
        </p:txBody>
      </p:sp>
      <p:cxnSp>
        <p:nvCxnSpPr>
          <p:cNvPr id="330" name="Google Shape;330;p47"/>
          <p:cNvCxnSpPr/>
          <p:nvPr/>
        </p:nvCxnSpPr>
        <p:spPr>
          <a:xfrm rot="10800000" flipH="1">
            <a:off x="4530000" y="4214550"/>
            <a:ext cx="302700" cy="529500"/>
          </a:xfrm>
          <a:prstGeom prst="straightConnector1">
            <a:avLst/>
          </a:prstGeom>
          <a:noFill/>
          <a:ln w="19050" cap="flat" cmpd="sng">
            <a:solidFill>
              <a:srgbClr val="FF0000"/>
            </a:solidFill>
            <a:prstDash val="solid"/>
            <a:round/>
            <a:headEnd type="none" w="med" len="med"/>
            <a:tailEnd type="stealth" w="med" len="med"/>
          </a:ln>
        </p:spPr>
      </p:cxnSp>
      <p:pic>
        <p:nvPicPr>
          <p:cNvPr id="331" name="Google Shape;331;p47"/>
          <p:cNvPicPr preferRelativeResize="0"/>
          <p:nvPr/>
        </p:nvPicPr>
        <p:blipFill>
          <a:blip r:embed="rId4">
            <a:alphaModFix/>
          </a:blip>
          <a:stretch>
            <a:fillRect/>
          </a:stretch>
        </p:blipFill>
        <p:spPr>
          <a:xfrm>
            <a:off x="1670829" y="4301978"/>
            <a:ext cx="5571625" cy="484450"/>
          </a:xfrm>
          <a:prstGeom prst="rect">
            <a:avLst/>
          </a:prstGeom>
          <a:noFill/>
          <a:ln>
            <a:noFill/>
          </a:ln>
        </p:spPr>
      </p:pic>
    </p:spTree>
    <p:extLst>
      <p:ext uri="{BB962C8B-B14F-4D97-AF65-F5344CB8AC3E}">
        <p14:creationId xmlns:p14="http://schemas.microsoft.com/office/powerpoint/2010/main" val="196776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10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level of CNN</a:t>
            </a:r>
            <a:endParaRPr/>
          </a:p>
        </p:txBody>
      </p:sp>
      <p:pic>
        <p:nvPicPr>
          <p:cNvPr id="196" name="Google Shape;196;p33"/>
          <p:cNvPicPr preferRelativeResize="0"/>
          <p:nvPr/>
        </p:nvPicPr>
        <p:blipFill>
          <a:blip r:embed="rId3">
            <a:alphaModFix/>
          </a:blip>
          <a:stretch>
            <a:fillRect/>
          </a:stretch>
        </p:blipFill>
        <p:spPr>
          <a:xfrm>
            <a:off x="203125" y="777225"/>
            <a:ext cx="8629174" cy="3469550"/>
          </a:xfrm>
          <a:prstGeom prst="rect">
            <a:avLst/>
          </a:prstGeom>
          <a:noFill/>
          <a:ln>
            <a:noFill/>
          </a:ln>
        </p:spPr>
      </p:pic>
      <p:sp>
        <p:nvSpPr>
          <p:cNvPr id="197" name="Google Shape;197;p33"/>
          <p:cNvSpPr txBox="1"/>
          <p:nvPr/>
        </p:nvSpPr>
        <p:spPr>
          <a:xfrm>
            <a:off x="1638475" y="4117350"/>
            <a:ext cx="21018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 input channels</a:t>
            </a:r>
            <a:endParaRPr sz="1900"/>
          </a:p>
        </p:txBody>
      </p:sp>
      <p:sp>
        <p:nvSpPr>
          <p:cNvPr id="198" name="Google Shape;198;p33"/>
          <p:cNvSpPr txBox="1"/>
          <p:nvPr/>
        </p:nvSpPr>
        <p:spPr>
          <a:xfrm>
            <a:off x="4457875" y="4117350"/>
            <a:ext cx="18867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 output maps</a:t>
            </a:r>
            <a:endParaRPr sz="1900"/>
          </a:p>
        </p:txBody>
      </p:sp>
      <p:sp>
        <p:nvSpPr>
          <p:cNvPr id="199" name="Google Shape;199;p33"/>
          <p:cNvSpPr/>
          <p:nvPr/>
        </p:nvSpPr>
        <p:spPr>
          <a:xfrm>
            <a:off x="190325" y="1951000"/>
            <a:ext cx="20772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7124525" y="884200"/>
            <a:ext cx="1953300" cy="33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txBox="1"/>
          <p:nvPr/>
        </p:nvSpPr>
        <p:spPr>
          <a:xfrm>
            <a:off x="252775" y="1909625"/>
            <a:ext cx="21018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Local connectivity</a:t>
            </a:r>
            <a:endParaRPr sz="1900"/>
          </a:p>
        </p:txBody>
      </p:sp>
      <p:sp>
        <p:nvSpPr>
          <p:cNvPr id="202" name="Google Shape;202;p33"/>
          <p:cNvSpPr txBox="1"/>
          <p:nvPr/>
        </p:nvSpPr>
        <p:spPr>
          <a:xfrm>
            <a:off x="7034575" y="766625"/>
            <a:ext cx="22335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Parameter sharing</a:t>
            </a:r>
            <a:endParaRPr sz="19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12480</TotalTime>
  <Words>1820</Words>
  <Application>Microsoft Office PowerPoint</Application>
  <PresentationFormat>On-screen Show (16:9)</PresentationFormat>
  <Paragraphs>216</Paragraphs>
  <Slides>84</Slides>
  <Notes>84</Notes>
  <HiddenSlides>2</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84</vt:i4>
      </vt:variant>
    </vt:vector>
  </HeadingPairs>
  <TitlesOfParts>
    <vt:vector size="89" baseType="lpstr">
      <vt:lpstr>Arial</vt:lpstr>
      <vt:lpstr>Calibri</vt:lpstr>
      <vt:lpstr>Droid Sans</vt:lpstr>
      <vt:lpstr>Simple Light</vt:lpstr>
      <vt:lpstr>Simple Light</vt:lpstr>
      <vt:lpstr>Convolutional Neural Network</vt:lpstr>
      <vt:lpstr>Convolutional Neural Networks (CNNs)</vt:lpstr>
      <vt:lpstr>Convolutional Neural Networks (CNNs)</vt:lpstr>
      <vt:lpstr>CNNs over Multi-layer neural networks (MLNN) </vt:lpstr>
      <vt:lpstr>CNN: Local connectivity (LC)</vt:lpstr>
      <vt:lpstr>CNN: Parameter sharing (PS)</vt:lpstr>
      <vt:lpstr>CNN with multiple input channels</vt:lpstr>
      <vt:lpstr>CNN with multiple output maps</vt:lpstr>
      <vt:lpstr>A generic level of CNN</vt:lpstr>
      <vt:lpstr>Different layers in CNN architecture (pooling, relu, etc.)</vt:lpstr>
      <vt:lpstr>Different layers of CNN architecture</vt:lpstr>
      <vt:lpstr>CNN: Convolutional layer</vt:lpstr>
      <vt:lpstr>Hyper parameters for convolutional layer.</vt:lpstr>
      <vt:lpstr>Hyper parameters for convolutional layer.</vt:lpstr>
      <vt:lpstr>Hyper parameters for convolutional layer.</vt:lpstr>
      <vt:lpstr>CONVOLUTIONAL LAYER</vt:lpstr>
      <vt:lpstr>Different layers of CNN architecture</vt:lpstr>
      <vt:lpstr>CNN: Pooling layer </vt:lpstr>
      <vt:lpstr>POOLING LAYER</vt:lpstr>
      <vt:lpstr>Different layers of CNN architecture</vt:lpstr>
      <vt:lpstr>Activation functions: Rectified Linear Unit (very popular).</vt:lpstr>
      <vt:lpstr>Activation functions: Leaky ReLU.</vt:lpstr>
      <vt:lpstr>Different layers of CNN architecture</vt:lpstr>
      <vt:lpstr>Flattening, fully connected (FC) layer and softmax </vt:lpstr>
      <vt:lpstr>A CNN Example</vt:lpstr>
      <vt:lpstr>Basics of CNN:</vt:lpstr>
      <vt:lpstr>Convolutional Neural Networks (CNNs)</vt:lpstr>
      <vt:lpstr>CNN Architectures</vt:lpstr>
      <vt:lpstr>Case study of following CNN architectures</vt:lpstr>
      <vt:lpstr>PowerPoint Presentation</vt:lpstr>
      <vt:lpstr>PowerPoint Presentation</vt:lpstr>
      <vt:lpstr>PowerPoint Presentation</vt:lpstr>
      <vt:lpstr>PowerPoint Presentation</vt:lpstr>
      <vt:lpstr>Note on Alexnet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1x1 Convolutions</vt:lpstr>
      <vt:lpstr>1x1 Convolutions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 (CNNs)</vt:lpstr>
      <vt:lpstr>Activation functions: Sigmoidal function </vt:lpstr>
      <vt:lpstr>Activation functions: Rectified Linear Unit (very popular).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Kaushik</dc:creator>
  <cp:lastModifiedBy>Aneesh S</cp:lastModifiedBy>
  <cp:revision>5</cp:revision>
  <dcterms:modified xsi:type="dcterms:W3CDTF">2025-02-05T12:41:15Z</dcterms:modified>
</cp:coreProperties>
</file>